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4"/>
  </p:sldMasterIdLst>
  <p:notesMasterIdLst>
    <p:notesMasterId r:id="rId8"/>
  </p:notesMasterIdLst>
  <p:sldIdLst>
    <p:sldId id="256" r:id="rId5"/>
    <p:sldId id="257" r:id="rId6"/>
    <p:sldId id="258" r:id="rId7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355600" rtl="0" fontAlgn="auto" latinLnBrk="0" hangingPunct="0">
      <a:lnSpc>
        <a:spcPct val="100000"/>
      </a:lnSpc>
      <a:spcBef>
        <a:spcPts val="4600"/>
      </a:spcBef>
      <a:spcAft>
        <a:spcPts val="0"/>
      </a:spcAft>
      <a:buClrTx/>
      <a:buSzTx/>
      <a:buFontTx/>
      <a:buNone/>
      <a:tabLst/>
      <a:defRPr kumimoji="0" sz="3800" b="0" i="0" u="none" strike="noStrike" cap="none" spc="0" normalizeH="0" baseline="0">
        <a:ln>
          <a:noFill/>
        </a:ln>
        <a:solidFill>
          <a:schemeClr val="accent1">
            <a:satOff val="-9155"/>
            <a:lumOff val="-32673"/>
          </a:schemeClr>
        </a:solidFill>
        <a:effectLst/>
        <a:uFillTx/>
        <a:latin typeface="Avenir Next Regular"/>
        <a:ea typeface="Avenir Next Regular"/>
        <a:cs typeface="Avenir Next Regular"/>
        <a:sym typeface="Avenir Next Regular"/>
      </a:defRPr>
    </a:lvl1pPr>
    <a:lvl2pPr marL="0" marR="0" indent="317500" algn="l" defTabSz="355600" rtl="0" fontAlgn="auto" latinLnBrk="0" hangingPunct="0">
      <a:lnSpc>
        <a:spcPct val="100000"/>
      </a:lnSpc>
      <a:spcBef>
        <a:spcPts val="4600"/>
      </a:spcBef>
      <a:spcAft>
        <a:spcPts val="0"/>
      </a:spcAft>
      <a:buClrTx/>
      <a:buSzTx/>
      <a:buFontTx/>
      <a:buNone/>
      <a:tabLst/>
      <a:defRPr kumimoji="0" sz="3800" b="0" i="0" u="none" strike="noStrike" cap="none" spc="0" normalizeH="0" baseline="0">
        <a:ln>
          <a:noFill/>
        </a:ln>
        <a:solidFill>
          <a:schemeClr val="accent1">
            <a:satOff val="-9155"/>
            <a:lumOff val="-32673"/>
          </a:schemeClr>
        </a:solidFill>
        <a:effectLst/>
        <a:uFillTx/>
        <a:latin typeface="Avenir Next Regular"/>
        <a:ea typeface="Avenir Next Regular"/>
        <a:cs typeface="Avenir Next Regular"/>
        <a:sym typeface="Avenir Next Regular"/>
      </a:defRPr>
    </a:lvl2pPr>
    <a:lvl3pPr marL="0" marR="0" indent="635000" algn="l" defTabSz="355600" rtl="0" fontAlgn="auto" latinLnBrk="0" hangingPunct="0">
      <a:lnSpc>
        <a:spcPct val="100000"/>
      </a:lnSpc>
      <a:spcBef>
        <a:spcPts val="4600"/>
      </a:spcBef>
      <a:spcAft>
        <a:spcPts val="0"/>
      </a:spcAft>
      <a:buClrTx/>
      <a:buSzTx/>
      <a:buFontTx/>
      <a:buNone/>
      <a:tabLst/>
      <a:defRPr kumimoji="0" sz="3800" b="0" i="0" u="none" strike="noStrike" cap="none" spc="0" normalizeH="0" baseline="0">
        <a:ln>
          <a:noFill/>
        </a:ln>
        <a:solidFill>
          <a:schemeClr val="accent1">
            <a:satOff val="-9155"/>
            <a:lumOff val="-32673"/>
          </a:schemeClr>
        </a:solidFill>
        <a:effectLst/>
        <a:uFillTx/>
        <a:latin typeface="Avenir Next Regular"/>
        <a:ea typeface="Avenir Next Regular"/>
        <a:cs typeface="Avenir Next Regular"/>
        <a:sym typeface="Avenir Next Regular"/>
      </a:defRPr>
    </a:lvl3pPr>
    <a:lvl4pPr marL="0" marR="0" indent="952500" algn="l" defTabSz="355600" rtl="0" fontAlgn="auto" latinLnBrk="0" hangingPunct="0">
      <a:lnSpc>
        <a:spcPct val="100000"/>
      </a:lnSpc>
      <a:spcBef>
        <a:spcPts val="4600"/>
      </a:spcBef>
      <a:spcAft>
        <a:spcPts val="0"/>
      </a:spcAft>
      <a:buClrTx/>
      <a:buSzTx/>
      <a:buFontTx/>
      <a:buNone/>
      <a:tabLst/>
      <a:defRPr kumimoji="0" sz="3800" b="0" i="0" u="none" strike="noStrike" cap="none" spc="0" normalizeH="0" baseline="0">
        <a:ln>
          <a:noFill/>
        </a:ln>
        <a:solidFill>
          <a:schemeClr val="accent1">
            <a:satOff val="-9155"/>
            <a:lumOff val="-32673"/>
          </a:schemeClr>
        </a:solidFill>
        <a:effectLst/>
        <a:uFillTx/>
        <a:latin typeface="Avenir Next Regular"/>
        <a:ea typeface="Avenir Next Regular"/>
        <a:cs typeface="Avenir Next Regular"/>
        <a:sym typeface="Avenir Next Regular"/>
      </a:defRPr>
    </a:lvl4pPr>
    <a:lvl5pPr marL="0" marR="0" indent="1270000" algn="l" defTabSz="355600" rtl="0" fontAlgn="auto" latinLnBrk="0" hangingPunct="0">
      <a:lnSpc>
        <a:spcPct val="100000"/>
      </a:lnSpc>
      <a:spcBef>
        <a:spcPts val="4600"/>
      </a:spcBef>
      <a:spcAft>
        <a:spcPts val="0"/>
      </a:spcAft>
      <a:buClrTx/>
      <a:buSzTx/>
      <a:buFontTx/>
      <a:buNone/>
      <a:tabLst/>
      <a:defRPr kumimoji="0" sz="3800" b="0" i="0" u="none" strike="noStrike" cap="none" spc="0" normalizeH="0" baseline="0">
        <a:ln>
          <a:noFill/>
        </a:ln>
        <a:solidFill>
          <a:schemeClr val="accent1">
            <a:satOff val="-9155"/>
            <a:lumOff val="-32673"/>
          </a:schemeClr>
        </a:solidFill>
        <a:effectLst/>
        <a:uFillTx/>
        <a:latin typeface="Avenir Next Regular"/>
        <a:ea typeface="Avenir Next Regular"/>
        <a:cs typeface="Avenir Next Regular"/>
        <a:sym typeface="Avenir Next Regular"/>
      </a:defRPr>
    </a:lvl5pPr>
    <a:lvl6pPr marL="0" marR="0" indent="1587500" algn="l" defTabSz="355600" rtl="0" fontAlgn="auto" latinLnBrk="0" hangingPunct="0">
      <a:lnSpc>
        <a:spcPct val="100000"/>
      </a:lnSpc>
      <a:spcBef>
        <a:spcPts val="4600"/>
      </a:spcBef>
      <a:spcAft>
        <a:spcPts val="0"/>
      </a:spcAft>
      <a:buClrTx/>
      <a:buSzTx/>
      <a:buFontTx/>
      <a:buNone/>
      <a:tabLst/>
      <a:defRPr kumimoji="0" sz="3800" b="0" i="0" u="none" strike="noStrike" cap="none" spc="0" normalizeH="0" baseline="0">
        <a:ln>
          <a:noFill/>
        </a:ln>
        <a:solidFill>
          <a:schemeClr val="accent1">
            <a:satOff val="-9155"/>
            <a:lumOff val="-32673"/>
          </a:schemeClr>
        </a:solidFill>
        <a:effectLst/>
        <a:uFillTx/>
        <a:latin typeface="Avenir Next Regular"/>
        <a:ea typeface="Avenir Next Regular"/>
        <a:cs typeface="Avenir Next Regular"/>
        <a:sym typeface="Avenir Next Regular"/>
      </a:defRPr>
    </a:lvl6pPr>
    <a:lvl7pPr marL="0" marR="0" indent="1905000" algn="l" defTabSz="355600" rtl="0" fontAlgn="auto" latinLnBrk="0" hangingPunct="0">
      <a:lnSpc>
        <a:spcPct val="100000"/>
      </a:lnSpc>
      <a:spcBef>
        <a:spcPts val="4600"/>
      </a:spcBef>
      <a:spcAft>
        <a:spcPts val="0"/>
      </a:spcAft>
      <a:buClrTx/>
      <a:buSzTx/>
      <a:buFontTx/>
      <a:buNone/>
      <a:tabLst/>
      <a:defRPr kumimoji="0" sz="3800" b="0" i="0" u="none" strike="noStrike" cap="none" spc="0" normalizeH="0" baseline="0">
        <a:ln>
          <a:noFill/>
        </a:ln>
        <a:solidFill>
          <a:schemeClr val="accent1">
            <a:satOff val="-9155"/>
            <a:lumOff val="-32673"/>
          </a:schemeClr>
        </a:solidFill>
        <a:effectLst/>
        <a:uFillTx/>
        <a:latin typeface="Avenir Next Regular"/>
        <a:ea typeface="Avenir Next Regular"/>
        <a:cs typeface="Avenir Next Regular"/>
        <a:sym typeface="Avenir Next Regular"/>
      </a:defRPr>
    </a:lvl7pPr>
    <a:lvl8pPr marL="0" marR="0" indent="2222500" algn="l" defTabSz="355600" rtl="0" fontAlgn="auto" latinLnBrk="0" hangingPunct="0">
      <a:lnSpc>
        <a:spcPct val="100000"/>
      </a:lnSpc>
      <a:spcBef>
        <a:spcPts val="4600"/>
      </a:spcBef>
      <a:spcAft>
        <a:spcPts val="0"/>
      </a:spcAft>
      <a:buClrTx/>
      <a:buSzTx/>
      <a:buFontTx/>
      <a:buNone/>
      <a:tabLst/>
      <a:defRPr kumimoji="0" sz="3800" b="0" i="0" u="none" strike="noStrike" cap="none" spc="0" normalizeH="0" baseline="0">
        <a:ln>
          <a:noFill/>
        </a:ln>
        <a:solidFill>
          <a:schemeClr val="accent1">
            <a:satOff val="-9155"/>
            <a:lumOff val="-32673"/>
          </a:schemeClr>
        </a:solidFill>
        <a:effectLst/>
        <a:uFillTx/>
        <a:latin typeface="Avenir Next Regular"/>
        <a:ea typeface="Avenir Next Regular"/>
        <a:cs typeface="Avenir Next Regular"/>
        <a:sym typeface="Avenir Next Regular"/>
      </a:defRPr>
    </a:lvl8pPr>
    <a:lvl9pPr marL="0" marR="0" indent="2540000" algn="l" defTabSz="355600" rtl="0" fontAlgn="auto" latinLnBrk="0" hangingPunct="0">
      <a:lnSpc>
        <a:spcPct val="100000"/>
      </a:lnSpc>
      <a:spcBef>
        <a:spcPts val="4600"/>
      </a:spcBef>
      <a:spcAft>
        <a:spcPts val="0"/>
      </a:spcAft>
      <a:buClrTx/>
      <a:buSzTx/>
      <a:buFontTx/>
      <a:buNone/>
      <a:tabLst/>
      <a:defRPr kumimoji="0" sz="3800" b="0" i="0" u="none" strike="noStrike" cap="none" spc="0" normalizeH="0" baseline="0">
        <a:ln>
          <a:noFill/>
        </a:ln>
        <a:solidFill>
          <a:schemeClr val="accent1">
            <a:satOff val="-9155"/>
            <a:lumOff val="-32673"/>
          </a:schemeClr>
        </a:solidFill>
        <a:effectLst/>
        <a:uFillTx/>
        <a:latin typeface="Avenir Next Regular"/>
        <a:ea typeface="Avenir Next Regular"/>
        <a:cs typeface="Avenir Next Regular"/>
        <a:sym typeface="Avenir Next Regular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0847E99-8884-1EF7-1362-DDBFEC612496}" v="8" dt="2026-02-09T14:51:42.481"/>
  </p1510:revLst>
</p1510:revInfo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Avenir Next Regular"/>
          <a:ea typeface="Avenir Next Regular"/>
          <a:cs typeface="Avenir Next Regular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D5D5D5"/>
          </a:solidFill>
        </a:fill>
      </a:tcStyle>
    </a:band2H>
    <a:firstCol>
      <a:tcTxStyle b="on" i="off">
        <a:font>
          <a:latin typeface="Avenir Next Demi Bold"/>
          <a:ea typeface="Avenir Next Demi Bold"/>
          <a:cs typeface="Avenir Next Demi 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firstCol>
    <a:lastRow>
      <a:tcTxStyle b="on" i="off">
        <a:font>
          <a:latin typeface="Avenir Next Demi Bold"/>
          <a:ea typeface="Avenir Next Demi Bold"/>
          <a:cs typeface="Avenir Next Demi 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Avenir Next Demi Bold"/>
          <a:ea typeface="Avenir Next Demi Bold"/>
          <a:cs typeface="Avenir Next Demi 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Avenir Next Regular"/>
          <a:ea typeface="Avenir Next Regular"/>
          <a:cs typeface="Avenir Next Regular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D5D5D5"/>
          </a:solidFill>
        </a:fill>
      </a:tcStyle>
    </a:band2H>
    <a:firstCol>
      <a:tcTxStyle b="on" i="off">
        <a:font>
          <a:latin typeface="Avenir Next Demi Bold"/>
          <a:ea typeface="Avenir Next Demi Bold"/>
          <a:cs typeface="Avenir Next Demi 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firstCol>
    <a:lastRow>
      <a:tcTxStyle b="off" i="off">
        <a:font>
          <a:latin typeface="Avenir Next Regular"/>
          <a:ea typeface="Avenir Next Regular"/>
          <a:cs typeface="Avenir Next Regular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Avenir Next Demi Bold"/>
          <a:ea typeface="Avenir Next Demi Bold"/>
          <a:cs typeface="Avenir Next Demi 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chemeClr val="accent2">
              <a:hueOff val="-357243"/>
              <a:satOff val="7293"/>
              <a:lumOff val="8906"/>
            </a:schemeClr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Avenir Next Regular"/>
          <a:ea typeface="Avenir Next Regular"/>
          <a:cs typeface="Avenir Next Regular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D5D5D5"/>
          </a:solidFill>
        </a:fill>
      </a:tcStyle>
    </a:band2H>
    <a:firstCol>
      <a:tcTxStyle b="on" i="off">
        <a:font>
          <a:latin typeface="Avenir Next Demi Bold"/>
          <a:ea typeface="Avenir Next Demi Bold"/>
          <a:cs typeface="Avenir Next Demi 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chemeClr val="accent3">
              <a:satOff val="1412"/>
              <a:lumOff val="16412"/>
            </a:schemeClr>
          </a:solidFill>
        </a:fill>
      </a:tcStyle>
    </a:firstCol>
    <a:lastRow>
      <a:tcTxStyle b="off" i="off">
        <a:font>
          <a:latin typeface="Avenir Next Regular"/>
          <a:ea typeface="Avenir Next Regular"/>
          <a:cs typeface="Avenir Next Regular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chemeClr val="accent3">
                  <a:satOff val="1412"/>
                  <a:lumOff val="16412"/>
                </a:schemeClr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Avenir Next Demi Bold"/>
          <a:ea typeface="Avenir Next Demi Bold"/>
          <a:cs typeface="Avenir Next Demi 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6E937E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Avenir Next Regular"/>
          <a:ea typeface="Avenir Next Regular"/>
          <a:cs typeface="Avenir Next Regular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FFF171"/>
          </a:solidFill>
        </a:fill>
      </a:tcStyle>
    </a:band2H>
    <a:firstCol>
      <a:tcTxStyle b="on" i="off">
        <a:font>
          <a:latin typeface="Avenir Next Demi Bold"/>
          <a:ea typeface="Avenir Next Demi Bold"/>
          <a:cs typeface="Avenir Next Demi 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A51B"/>
          </a:solidFill>
        </a:fill>
      </a:tcStyle>
    </a:firstCol>
    <a:lastRow>
      <a:tcTxStyle b="on" i="off">
        <a:font>
          <a:latin typeface="Avenir Next Demi Bold"/>
          <a:ea typeface="Avenir Next Demi Bold"/>
          <a:cs typeface="Avenir Next Demi 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E1A84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lastRow>
    <a:firstRow>
      <a:tcTxStyle b="on" i="off">
        <a:font>
          <a:latin typeface="Avenir Next Demi Bold"/>
          <a:ea typeface="Avenir Next Demi Bold"/>
          <a:cs typeface="Avenir Next Demi 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chemeClr val="accent4">
              <a:hueOff val="103425"/>
              <a:satOff val="-7243"/>
              <a:lumOff val="9921"/>
            </a:schemeClr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Avenir Next Regular"/>
          <a:ea typeface="Avenir Next Regular"/>
          <a:cs typeface="Avenir Next Regular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chemeClr val="accent5"/>
          </a:solidFill>
        </a:fill>
      </a:tcStyle>
    </a:band2H>
    <a:firstCol>
      <a:tcTxStyle b="on" i="off">
        <a:font>
          <a:latin typeface="Avenir Next Demi Bold"/>
          <a:ea typeface="Avenir Next Demi Bold"/>
          <a:cs typeface="Avenir Next Demi Bold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chemeClr val="accent5">
              <a:lumOff val="-14283"/>
            </a:schemeClr>
          </a:solidFill>
        </a:fill>
      </a:tcStyle>
    </a:firstCol>
    <a:lastRow>
      <a:tcTxStyle b="on" i="off">
        <a:font>
          <a:latin typeface="Avenir Next Demi Bold"/>
          <a:ea typeface="Avenir Next Demi Bold"/>
          <a:cs typeface="Avenir Next Demi 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chemeClr val="accent5">
                  <a:lumOff val="-14283"/>
                </a:schemeClr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Avenir Next Demi Bold"/>
          <a:ea typeface="Avenir Next Demi Bold"/>
          <a:cs typeface="Avenir Next Demi Bold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chemeClr val="accent5">
              <a:satOff val="-6299"/>
              <a:lumOff val="-32309"/>
            </a:schemeClr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Avenir Next Regular"/>
          <a:ea typeface="Avenir Next Regular"/>
          <a:cs typeface="Avenir Next Regular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Avenir Next Demi Bold"/>
          <a:ea typeface="Avenir Next Demi Bold"/>
          <a:cs typeface="Avenir Next Demi 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firstCol>
    <a:lastRow>
      <a:tcTxStyle b="on" i="off">
        <a:font>
          <a:latin typeface="Avenir Next Demi Bold"/>
          <a:ea typeface="Avenir Next Demi Bold"/>
          <a:cs typeface="Avenir Next Demi 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Avenir Next Demi Bold"/>
          <a:ea typeface="Avenir Next Demi Bold"/>
          <a:cs typeface="Avenir Next Demi 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D5D5D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Relationship Id="rId14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rie-Lou Dupont Kootstra" userId="S::marie-lou@reseauvrac.org::7ee7def0-9fc0-451e-88a3-2c92a3c98883" providerId="AD" clId="Web-{E0847E99-8884-1EF7-1362-DDBFEC612496}"/>
    <pc:docChg chg="modSld">
      <pc:chgData name="Marie-Lou Dupont Kootstra" userId="S::marie-lou@reseauvrac.org::7ee7def0-9fc0-451e-88a3-2c92a3c98883" providerId="AD" clId="Web-{E0847E99-8884-1EF7-1362-DDBFEC612496}" dt="2026-02-09T14:51:42.481" v="3"/>
      <pc:docMkLst>
        <pc:docMk/>
      </pc:docMkLst>
      <pc:sldChg chg="delSp modSp">
        <pc:chgData name="Marie-Lou Dupont Kootstra" userId="S::marie-lou@reseauvrac.org::7ee7def0-9fc0-451e-88a3-2c92a3c98883" providerId="AD" clId="Web-{E0847E99-8884-1EF7-1362-DDBFEC612496}" dt="2026-02-09T14:51:42.481" v="3"/>
        <pc:sldMkLst>
          <pc:docMk/>
          <pc:sldMk cId="0" sldId="256"/>
        </pc:sldMkLst>
        <pc:spChg chg="mod">
          <ac:chgData name="Marie-Lou Dupont Kootstra" userId="S::marie-lou@reseauvrac.org::7ee7def0-9fc0-451e-88a3-2c92a3c98883" providerId="AD" clId="Web-{E0847E99-8884-1EF7-1362-DDBFEC612496}" dt="2026-02-09T14:51:36.949" v="2" actId="20577"/>
          <ac:spMkLst>
            <pc:docMk/>
            <pc:sldMk cId="0" sldId="256"/>
            <ac:spMk id="174" creationId="{00000000-0000-0000-0000-000000000000}"/>
          </ac:spMkLst>
        </pc:spChg>
        <pc:picChg chg="del">
          <ac:chgData name="Marie-Lou Dupont Kootstra" userId="S::marie-lou@reseauvrac.org::7ee7def0-9fc0-451e-88a3-2c92a3c98883" providerId="AD" clId="Web-{E0847E99-8884-1EF7-1362-DDBFEC612496}" dt="2026-02-09T14:51:42.481" v="3"/>
          <ac:picMkLst>
            <pc:docMk/>
            <pc:sldMk cId="0" sldId="256"/>
            <ac:picMk id="172" creationId="{00000000-0000-0000-0000-000000000000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Shape 168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69" name="Shape 169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Auteur et dat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4030265" y="12143289"/>
            <a:ext cx="16323470" cy="642938"/>
          </a:xfrm>
          <a:prstGeom prst="rect">
            <a:avLst/>
          </a:prstGeom>
        </p:spPr>
        <p:txBody>
          <a:bodyPr anchor="b"/>
          <a:lstStyle>
            <a:lvl1pPr marL="0" indent="0" defTabSz="825500">
              <a:spcBef>
                <a:spcPts val="0"/>
              </a:spcBef>
              <a:buSzTx/>
              <a:buNone/>
              <a:defRPr sz="3000">
                <a:latin typeface="Produkt Light"/>
                <a:ea typeface="Produkt Light"/>
                <a:cs typeface="Produkt Light"/>
                <a:sym typeface="Produkt Light"/>
              </a:defRPr>
            </a:lvl1pPr>
          </a:lstStyle>
          <a:p>
            <a:r>
              <a:t>Auteur et date</a:t>
            </a:r>
          </a:p>
        </p:txBody>
      </p:sp>
      <p:sp>
        <p:nvSpPr>
          <p:cNvPr id="12" name="Texte niveau 1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4030265" y="7175896"/>
            <a:ext cx="16323470" cy="2035970"/>
          </a:xfrm>
          <a:prstGeom prst="rect">
            <a:avLst/>
          </a:prstGeom>
        </p:spPr>
        <p:txBody>
          <a:bodyPr/>
          <a:lstStyle>
            <a:lvl1pPr marL="0" indent="0" defTabSz="357187">
              <a:spcBef>
                <a:spcPts val="0"/>
              </a:spcBef>
              <a:buSzTx/>
              <a:buNone/>
              <a:defRPr sz="4400">
                <a:latin typeface="+mn-lt"/>
                <a:ea typeface="+mn-ea"/>
                <a:cs typeface="+mn-cs"/>
                <a:sym typeface="Produkt Extralight"/>
              </a:defRPr>
            </a:lvl1pPr>
            <a:lvl2pPr marL="0" indent="317500" defTabSz="357187">
              <a:spcBef>
                <a:spcPts val="0"/>
              </a:spcBef>
              <a:buSzTx/>
              <a:buNone/>
              <a:defRPr sz="4400">
                <a:latin typeface="+mn-lt"/>
                <a:ea typeface="+mn-ea"/>
                <a:cs typeface="+mn-cs"/>
                <a:sym typeface="Produkt Extralight"/>
              </a:defRPr>
            </a:lvl2pPr>
            <a:lvl3pPr marL="0" indent="635000" defTabSz="357187">
              <a:spcBef>
                <a:spcPts val="0"/>
              </a:spcBef>
              <a:buSzTx/>
              <a:buNone/>
              <a:defRPr sz="4400">
                <a:latin typeface="+mn-lt"/>
                <a:ea typeface="+mn-ea"/>
                <a:cs typeface="+mn-cs"/>
                <a:sym typeface="Produkt Extralight"/>
              </a:defRPr>
            </a:lvl3pPr>
            <a:lvl4pPr marL="0" indent="952500" defTabSz="357187">
              <a:spcBef>
                <a:spcPts val="0"/>
              </a:spcBef>
              <a:buSzTx/>
              <a:buNone/>
              <a:defRPr sz="4400">
                <a:latin typeface="+mn-lt"/>
                <a:ea typeface="+mn-ea"/>
                <a:cs typeface="+mn-cs"/>
                <a:sym typeface="Produkt Extralight"/>
              </a:defRPr>
            </a:lvl4pPr>
            <a:lvl5pPr marL="0" indent="1270000" defTabSz="357187">
              <a:spcBef>
                <a:spcPts val="0"/>
              </a:spcBef>
              <a:buSzTx/>
              <a:buNone/>
              <a:defRPr sz="4400">
                <a:latin typeface="+mn-lt"/>
                <a:ea typeface="+mn-ea"/>
                <a:cs typeface="+mn-cs"/>
                <a:sym typeface="Produkt Extralight"/>
              </a:defRPr>
            </a:lvl5pPr>
          </a:lstStyle>
          <a:p>
            <a:r>
              <a:t>Sous-titre de la présentation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3" name="Titre de la présentation"/>
          <p:cNvSpPr txBox="1">
            <a:spLocks noGrp="1"/>
          </p:cNvSpPr>
          <p:nvPr>
            <p:ph type="title" hasCustomPrompt="1"/>
          </p:nvPr>
        </p:nvSpPr>
        <p:spPr>
          <a:xfrm>
            <a:off x="4030265" y="2607468"/>
            <a:ext cx="16323470" cy="4643439"/>
          </a:xfrm>
          <a:prstGeom prst="rect">
            <a:avLst/>
          </a:prstGeom>
        </p:spPr>
        <p:txBody>
          <a:bodyPr anchor="b"/>
          <a:lstStyle>
            <a:lvl1pPr>
              <a:defRPr sz="11800" spc="-117"/>
            </a:lvl1pPr>
          </a:lstStyle>
          <a:p>
            <a:r>
              <a:t>Titre de la présentation</a:t>
            </a:r>
          </a:p>
        </p:txBody>
      </p:sp>
      <p:sp>
        <p:nvSpPr>
          <p:cNvPr id="14" name="Numéro de diapositive"/>
          <p:cNvSpPr txBox="1">
            <a:spLocks noGrp="1"/>
          </p:cNvSpPr>
          <p:nvPr>
            <p:ph type="sldNum" sz="quarter" idx="2"/>
          </p:nvPr>
        </p:nvSpPr>
        <p:spPr>
          <a:xfrm>
            <a:off x="20639484" y="12288896"/>
            <a:ext cx="411481" cy="460376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‹N°›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re seul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Sous-titre de diapositiv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4030265" y="2035968"/>
            <a:ext cx="16323470" cy="946548"/>
          </a:xfrm>
          <a:prstGeom prst="rect">
            <a:avLst/>
          </a:prstGeom>
        </p:spPr>
        <p:txBody>
          <a:bodyPr/>
          <a:lstStyle>
            <a:lvl1pPr marL="0" indent="0" defTabSz="357187">
              <a:spcBef>
                <a:spcPts val="0"/>
              </a:spcBef>
              <a:buSzTx/>
              <a:buNone/>
              <a:defRPr sz="4400">
                <a:latin typeface="+mn-lt"/>
                <a:ea typeface="+mn-ea"/>
                <a:cs typeface="+mn-cs"/>
                <a:sym typeface="Produkt Extralight"/>
              </a:defRPr>
            </a:lvl1pPr>
          </a:lstStyle>
          <a:p>
            <a:r>
              <a:t>Sous-titre de diapositive</a:t>
            </a:r>
          </a:p>
        </p:txBody>
      </p:sp>
      <p:sp>
        <p:nvSpPr>
          <p:cNvPr id="100" name="Titre de diapositive"/>
          <p:cNvSpPr txBox="1"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Titre de diapositive</a:t>
            </a:r>
          </a:p>
        </p:txBody>
      </p:sp>
      <p:sp>
        <p:nvSpPr>
          <p:cNvPr id="101" name="Numéro de diapositive"/>
          <p:cNvSpPr txBox="1">
            <a:spLocks noGrp="1"/>
          </p:cNvSpPr>
          <p:nvPr>
            <p:ph type="sldNum" sz="quarter" idx="2"/>
          </p:nvPr>
        </p:nvSpPr>
        <p:spPr>
          <a:xfrm>
            <a:off x="20630212" y="12288896"/>
            <a:ext cx="420752" cy="460376"/>
          </a:xfrm>
          <a:prstGeom prst="rect">
            <a:avLst/>
          </a:prstGeom>
        </p:spPr>
        <p:txBody>
          <a:bodyPr wrap="none"/>
          <a:lstStyle/>
          <a:p>
            <a:fld id="{86CB4B4D-7CA3-9044-876B-883B54F8677D}" type="slidenum">
              <a:t>‹N°›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Ordre du j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Sous-titre de l’ordre du jour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4030265" y="2035968"/>
            <a:ext cx="16323470" cy="946548"/>
          </a:xfrm>
          <a:prstGeom prst="rect">
            <a:avLst/>
          </a:prstGeom>
        </p:spPr>
        <p:txBody>
          <a:bodyPr/>
          <a:lstStyle>
            <a:lvl1pPr marL="0" indent="0" defTabSz="357187">
              <a:spcBef>
                <a:spcPts val="0"/>
              </a:spcBef>
              <a:buSzTx/>
              <a:buNone/>
              <a:defRPr sz="4400">
                <a:latin typeface="+mn-lt"/>
                <a:ea typeface="+mn-ea"/>
                <a:cs typeface="+mn-cs"/>
                <a:sym typeface="Produkt Extralight"/>
              </a:defRPr>
            </a:lvl1pPr>
          </a:lstStyle>
          <a:p>
            <a:r>
              <a:t>Sous-titre de l’ordre du jour</a:t>
            </a:r>
          </a:p>
        </p:txBody>
      </p:sp>
      <p:sp>
        <p:nvSpPr>
          <p:cNvPr id="109" name="Titre de l’ordre du jour"/>
          <p:cNvSpPr txBox="1"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Titre de l’ordre du jour</a:t>
            </a:r>
          </a:p>
        </p:txBody>
      </p:sp>
      <p:sp>
        <p:nvSpPr>
          <p:cNvPr id="110" name="Texte niveau 1…"/>
          <p:cNvSpPr txBox="1">
            <a:spLocks noGrp="1"/>
          </p:cNvSpPr>
          <p:nvPr>
            <p:ph type="body" idx="1" hasCustomPrompt="1"/>
          </p:nvPr>
        </p:nvSpPr>
        <p:spPr>
          <a:xfrm>
            <a:off x="4030265" y="4089796"/>
            <a:ext cx="16323470" cy="8572501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6000"/>
              </a:spcBef>
              <a:buSzTx/>
              <a:buNone/>
              <a:defRPr sz="5000"/>
            </a:lvl1pPr>
            <a:lvl2pPr marL="0" indent="317500">
              <a:spcBef>
                <a:spcPts val="6000"/>
              </a:spcBef>
              <a:buSzTx/>
              <a:buNone/>
              <a:defRPr sz="5000"/>
            </a:lvl2pPr>
            <a:lvl3pPr marL="0" indent="635000">
              <a:spcBef>
                <a:spcPts val="6000"/>
              </a:spcBef>
              <a:buSzTx/>
              <a:buNone/>
              <a:defRPr sz="5000"/>
            </a:lvl3pPr>
            <a:lvl4pPr marL="0" indent="952500">
              <a:spcBef>
                <a:spcPts val="6000"/>
              </a:spcBef>
              <a:buSzTx/>
              <a:buNone/>
              <a:defRPr sz="5000"/>
            </a:lvl4pPr>
            <a:lvl5pPr marL="0" indent="1270000">
              <a:spcBef>
                <a:spcPts val="6000"/>
              </a:spcBef>
              <a:buSzTx/>
              <a:buNone/>
              <a:defRPr sz="5000"/>
            </a:lvl5pPr>
          </a:lstStyle>
          <a:p>
            <a:r>
              <a:t>Rubriques de l’ordre du jour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11" name="Numéro de diapositive"/>
          <p:cNvSpPr txBox="1">
            <a:spLocks noGrp="1"/>
          </p:cNvSpPr>
          <p:nvPr>
            <p:ph type="sldNum" sz="quarter" idx="2"/>
          </p:nvPr>
        </p:nvSpPr>
        <p:spPr>
          <a:xfrm>
            <a:off x="20630212" y="12288896"/>
            <a:ext cx="420752" cy="460376"/>
          </a:xfrm>
          <a:prstGeom prst="rect">
            <a:avLst/>
          </a:prstGeom>
        </p:spPr>
        <p:txBody>
          <a:bodyPr wrap="none"/>
          <a:lstStyle/>
          <a:p>
            <a:fld id="{86CB4B4D-7CA3-9044-876B-883B54F8677D}" type="slidenum">
              <a:t>‹N°›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éclar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Texte niveau 1…"/>
          <p:cNvSpPr txBox="1">
            <a:spLocks noGrp="1"/>
          </p:cNvSpPr>
          <p:nvPr>
            <p:ph type="body" sz="half" idx="1" hasCustomPrompt="1"/>
          </p:nvPr>
        </p:nvSpPr>
        <p:spPr>
          <a:xfrm>
            <a:off x="4030265" y="4429125"/>
            <a:ext cx="16323470" cy="4554141"/>
          </a:xfrm>
          <a:prstGeom prst="rect">
            <a:avLst/>
          </a:prstGeom>
        </p:spPr>
        <p:txBody>
          <a:bodyPr anchor="ctr"/>
          <a:lstStyle>
            <a:lvl1pPr marL="0" indent="0" algn="ctr" defTabSz="500062">
              <a:lnSpc>
                <a:spcPct val="90000"/>
              </a:lnSpc>
              <a:spcBef>
                <a:spcPts val="0"/>
              </a:spcBef>
              <a:buSzTx/>
              <a:buNone/>
              <a:defRPr sz="11800" spc="-117">
                <a:latin typeface="+mn-lt"/>
                <a:ea typeface="+mn-ea"/>
                <a:cs typeface="+mn-cs"/>
                <a:sym typeface="Produkt Extralight"/>
              </a:defRPr>
            </a:lvl1pPr>
            <a:lvl2pPr marL="0" indent="317500" algn="ctr" defTabSz="500062">
              <a:lnSpc>
                <a:spcPct val="90000"/>
              </a:lnSpc>
              <a:spcBef>
                <a:spcPts val="0"/>
              </a:spcBef>
              <a:buSzTx/>
              <a:buNone/>
              <a:defRPr sz="11800" spc="-117">
                <a:latin typeface="+mn-lt"/>
                <a:ea typeface="+mn-ea"/>
                <a:cs typeface="+mn-cs"/>
                <a:sym typeface="Produkt Extralight"/>
              </a:defRPr>
            </a:lvl2pPr>
            <a:lvl3pPr marL="0" indent="635000" algn="ctr" defTabSz="500062">
              <a:lnSpc>
                <a:spcPct val="90000"/>
              </a:lnSpc>
              <a:spcBef>
                <a:spcPts val="0"/>
              </a:spcBef>
              <a:buSzTx/>
              <a:buNone/>
              <a:defRPr sz="11800" spc="-117">
                <a:latin typeface="+mn-lt"/>
                <a:ea typeface="+mn-ea"/>
                <a:cs typeface="+mn-cs"/>
                <a:sym typeface="Produkt Extralight"/>
              </a:defRPr>
            </a:lvl3pPr>
            <a:lvl4pPr marL="0" indent="952500" algn="ctr" defTabSz="500062">
              <a:lnSpc>
                <a:spcPct val="90000"/>
              </a:lnSpc>
              <a:spcBef>
                <a:spcPts val="0"/>
              </a:spcBef>
              <a:buSzTx/>
              <a:buNone/>
              <a:defRPr sz="11800" spc="-117">
                <a:latin typeface="+mn-lt"/>
                <a:ea typeface="+mn-ea"/>
                <a:cs typeface="+mn-cs"/>
                <a:sym typeface="Produkt Extralight"/>
              </a:defRPr>
            </a:lvl4pPr>
            <a:lvl5pPr marL="0" indent="1270000" algn="ctr" defTabSz="500062">
              <a:lnSpc>
                <a:spcPct val="90000"/>
              </a:lnSpc>
              <a:spcBef>
                <a:spcPts val="0"/>
              </a:spcBef>
              <a:buSzTx/>
              <a:buNone/>
              <a:defRPr sz="11800" spc="-117">
                <a:latin typeface="+mn-lt"/>
                <a:ea typeface="+mn-ea"/>
                <a:cs typeface="+mn-cs"/>
                <a:sym typeface="Produkt Extralight"/>
              </a:defRPr>
            </a:lvl5pPr>
          </a:lstStyle>
          <a:p>
            <a:r>
              <a:t>Déclaration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19" name="Numéro de diapositive"/>
          <p:cNvSpPr txBox="1">
            <a:spLocks noGrp="1"/>
          </p:cNvSpPr>
          <p:nvPr>
            <p:ph type="sldNum" sz="quarter" idx="2"/>
          </p:nvPr>
        </p:nvSpPr>
        <p:spPr>
          <a:xfrm>
            <a:off x="20630212" y="12288896"/>
            <a:ext cx="420752" cy="460376"/>
          </a:xfrm>
          <a:prstGeom prst="rect">
            <a:avLst/>
          </a:prstGeom>
        </p:spPr>
        <p:txBody>
          <a:bodyPr wrap="none"/>
          <a:lstStyle/>
          <a:p>
            <a:fld id="{86CB4B4D-7CA3-9044-876B-883B54F8677D}" type="slidenum">
              <a:t>‹N°›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Fait importa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Texte niveau 1…"/>
          <p:cNvSpPr txBox="1">
            <a:spLocks noGrp="1"/>
          </p:cNvSpPr>
          <p:nvPr>
            <p:ph type="body" sz="half" idx="1" hasCustomPrompt="1"/>
          </p:nvPr>
        </p:nvSpPr>
        <p:spPr>
          <a:xfrm>
            <a:off x="4030265" y="982265"/>
            <a:ext cx="16323470" cy="8108157"/>
          </a:xfrm>
          <a:prstGeom prst="rect">
            <a:avLst/>
          </a:prstGeom>
        </p:spPr>
        <p:txBody>
          <a:bodyPr anchor="b"/>
          <a:lstStyle>
            <a:lvl1pPr marL="0" indent="0" algn="ctr" defTabSz="357187">
              <a:lnSpc>
                <a:spcPct val="90000"/>
              </a:lnSpc>
              <a:spcBef>
                <a:spcPts val="0"/>
              </a:spcBef>
              <a:buSzTx/>
              <a:buNone/>
              <a:defRPr sz="34800" spc="-1740">
                <a:latin typeface="+mn-lt"/>
                <a:ea typeface="+mn-ea"/>
                <a:cs typeface="+mn-cs"/>
                <a:sym typeface="Produkt Extralight"/>
              </a:defRPr>
            </a:lvl1pPr>
            <a:lvl2pPr marL="0" indent="317500" algn="ctr" defTabSz="357187">
              <a:lnSpc>
                <a:spcPct val="90000"/>
              </a:lnSpc>
              <a:spcBef>
                <a:spcPts val="0"/>
              </a:spcBef>
              <a:buSzTx/>
              <a:buNone/>
              <a:defRPr sz="34800" spc="-1740">
                <a:latin typeface="+mn-lt"/>
                <a:ea typeface="+mn-ea"/>
                <a:cs typeface="+mn-cs"/>
                <a:sym typeface="Produkt Extralight"/>
              </a:defRPr>
            </a:lvl2pPr>
            <a:lvl3pPr marL="0" indent="635000" algn="ctr" defTabSz="357187">
              <a:lnSpc>
                <a:spcPct val="90000"/>
              </a:lnSpc>
              <a:spcBef>
                <a:spcPts val="0"/>
              </a:spcBef>
              <a:buSzTx/>
              <a:buNone/>
              <a:defRPr sz="34800" spc="-1740">
                <a:latin typeface="+mn-lt"/>
                <a:ea typeface="+mn-ea"/>
                <a:cs typeface="+mn-cs"/>
                <a:sym typeface="Produkt Extralight"/>
              </a:defRPr>
            </a:lvl3pPr>
            <a:lvl4pPr marL="0" indent="952500" algn="ctr" defTabSz="357187">
              <a:lnSpc>
                <a:spcPct val="90000"/>
              </a:lnSpc>
              <a:spcBef>
                <a:spcPts val="0"/>
              </a:spcBef>
              <a:buSzTx/>
              <a:buNone/>
              <a:defRPr sz="34800" spc="-1740">
                <a:latin typeface="+mn-lt"/>
                <a:ea typeface="+mn-ea"/>
                <a:cs typeface="+mn-cs"/>
                <a:sym typeface="Produkt Extralight"/>
              </a:defRPr>
            </a:lvl4pPr>
            <a:lvl5pPr marL="0" indent="1270000" algn="ctr" defTabSz="357187">
              <a:lnSpc>
                <a:spcPct val="90000"/>
              </a:lnSpc>
              <a:spcBef>
                <a:spcPts val="0"/>
              </a:spcBef>
              <a:buSzTx/>
              <a:buNone/>
              <a:defRPr sz="34800" spc="-1740">
                <a:latin typeface="+mn-lt"/>
                <a:ea typeface="+mn-ea"/>
                <a:cs typeface="+mn-cs"/>
                <a:sym typeface="Produkt Extralight"/>
              </a:defRPr>
            </a:lvl5pPr>
          </a:lstStyle>
          <a:p>
            <a:r>
              <a:t>100 %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27" name="Données clés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4030265" y="8733234"/>
            <a:ext cx="16323470" cy="946548"/>
          </a:xfrm>
          <a:prstGeom prst="rect">
            <a:avLst/>
          </a:prstGeom>
        </p:spPr>
        <p:txBody>
          <a:bodyPr/>
          <a:lstStyle>
            <a:lvl1pPr marL="0" indent="0" algn="ctr" defTabSz="357187">
              <a:lnSpc>
                <a:spcPct val="90000"/>
              </a:lnSpc>
              <a:spcBef>
                <a:spcPts val="0"/>
              </a:spcBef>
              <a:buSzTx/>
              <a:buNone/>
              <a:defRPr sz="4800" spc="-48">
                <a:latin typeface="+mn-lt"/>
                <a:ea typeface="+mn-ea"/>
                <a:cs typeface="+mn-cs"/>
                <a:sym typeface="Produkt Extralight"/>
              </a:defRPr>
            </a:lvl1pPr>
          </a:lstStyle>
          <a:p>
            <a:r>
              <a:t>Données clés</a:t>
            </a:r>
          </a:p>
        </p:txBody>
      </p:sp>
      <p:sp>
        <p:nvSpPr>
          <p:cNvPr id="128" name="Numéro de diapositive"/>
          <p:cNvSpPr txBox="1">
            <a:spLocks noGrp="1"/>
          </p:cNvSpPr>
          <p:nvPr>
            <p:ph type="sldNum" sz="quarter" idx="2"/>
          </p:nvPr>
        </p:nvSpPr>
        <p:spPr>
          <a:xfrm>
            <a:off x="20630212" y="12288896"/>
            <a:ext cx="420752" cy="460376"/>
          </a:xfrm>
          <a:prstGeom prst="rect">
            <a:avLst/>
          </a:prstGeom>
        </p:spPr>
        <p:txBody>
          <a:bodyPr wrap="none"/>
          <a:lstStyle/>
          <a:p>
            <a:fld id="{86CB4B4D-7CA3-9044-876B-883B54F8677D}" type="slidenum">
              <a:t>‹N°›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it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Attribution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4476750" y="9036843"/>
            <a:ext cx="15430500" cy="821532"/>
          </a:xfrm>
          <a:prstGeom prst="rect">
            <a:avLst/>
          </a:prstGeom>
        </p:spPr>
        <p:txBody>
          <a:bodyPr/>
          <a:lstStyle>
            <a:lvl1pPr marL="0" indent="0" defTabSz="825500">
              <a:spcBef>
                <a:spcPts val="0"/>
              </a:spcBef>
              <a:buSzTx/>
              <a:buNone/>
              <a:defRPr sz="3200">
                <a:latin typeface="Produkt Light"/>
                <a:ea typeface="Produkt Light"/>
                <a:cs typeface="Produkt Light"/>
                <a:sym typeface="Produkt Light"/>
              </a:defRPr>
            </a:lvl1pPr>
          </a:lstStyle>
          <a:p>
            <a:r>
              <a:t>Attribution</a:t>
            </a:r>
          </a:p>
        </p:txBody>
      </p:sp>
      <p:sp>
        <p:nvSpPr>
          <p:cNvPr id="136" name="Texte niveau 1…"/>
          <p:cNvSpPr txBox="1">
            <a:spLocks noGrp="1"/>
          </p:cNvSpPr>
          <p:nvPr>
            <p:ph type="body" sz="half" idx="1" hasCustomPrompt="1"/>
          </p:nvPr>
        </p:nvSpPr>
        <p:spPr>
          <a:xfrm>
            <a:off x="4101703" y="3232546"/>
            <a:ext cx="16180594" cy="4464845"/>
          </a:xfrm>
          <a:prstGeom prst="rect">
            <a:avLst/>
          </a:prstGeom>
        </p:spPr>
        <p:txBody>
          <a:bodyPr anchor="b"/>
          <a:lstStyle>
            <a:lvl1pPr marL="254000" indent="-254000" defTabSz="2438400">
              <a:lnSpc>
                <a:spcPct val="90000"/>
              </a:lnSpc>
              <a:spcBef>
                <a:spcPts val="0"/>
              </a:spcBef>
              <a:buSzTx/>
              <a:buNone/>
              <a:defRPr sz="9200" spc="-91">
                <a:latin typeface="+mn-lt"/>
                <a:ea typeface="+mn-ea"/>
                <a:cs typeface="+mn-cs"/>
                <a:sym typeface="Produkt Extralight"/>
              </a:defRPr>
            </a:lvl1pPr>
            <a:lvl2pPr marL="254000" indent="63500" defTabSz="2438400">
              <a:lnSpc>
                <a:spcPct val="90000"/>
              </a:lnSpc>
              <a:spcBef>
                <a:spcPts val="0"/>
              </a:spcBef>
              <a:buSzTx/>
              <a:buNone/>
              <a:defRPr sz="9200" spc="-91">
                <a:latin typeface="+mn-lt"/>
                <a:ea typeface="+mn-ea"/>
                <a:cs typeface="+mn-cs"/>
                <a:sym typeface="Produkt Extralight"/>
              </a:defRPr>
            </a:lvl2pPr>
            <a:lvl3pPr marL="254000" indent="381000" defTabSz="2438400">
              <a:lnSpc>
                <a:spcPct val="90000"/>
              </a:lnSpc>
              <a:spcBef>
                <a:spcPts val="0"/>
              </a:spcBef>
              <a:buSzTx/>
              <a:buNone/>
              <a:defRPr sz="9200" spc="-91">
                <a:latin typeface="+mn-lt"/>
                <a:ea typeface="+mn-ea"/>
                <a:cs typeface="+mn-cs"/>
                <a:sym typeface="Produkt Extralight"/>
              </a:defRPr>
            </a:lvl3pPr>
            <a:lvl4pPr marL="254000" indent="698500" defTabSz="2438400">
              <a:lnSpc>
                <a:spcPct val="90000"/>
              </a:lnSpc>
              <a:spcBef>
                <a:spcPts val="0"/>
              </a:spcBef>
              <a:buSzTx/>
              <a:buNone/>
              <a:defRPr sz="9200" spc="-91">
                <a:latin typeface="+mn-lt"/>
                <a:ea typeface="+mn-ea"/>
                <a:cs typeface="+mn-cs"/>
                <a:sym typeface="Produkt Extralight"/>
              </a:defRPr>
            </a:lvl4pPr>
            <a:lvl5pPr marL="254000" indent="1016000" defTabSz="2438400">
              <a:lnSpc>
                <a:spcPct val="90000"/>
              </a:lnSpc>
              <a:spcBef>
                <a:spcPts val="0"/>
              </a:spcBef>
              <a:buSzTx/>
              <a:buNone/>
              <a:defRPr sz="9200" spc="-91">
                <a:latin typeface="+mn-lt"/>
                <a:ea typeface="+mn-ea"/>
                <a:cs typeface="+mn-cs"/>
                <a:sym typeface="Produkt Extralight"/>
              </a:defRPr>
            </a:lvl5pPr>
          </a:lstStyle>
          <a:p>
            <a:r>
              <a:t>« Citation notable »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37" name="Numéro de diapositive"/>
          <p:cNvSpPr txBox="1">
            <a:spLocks noGrp="1"/>
          </p:cNvSpPr>
          <p:nvPr>
            <p:ph type="sldNum" sz="quarter" idx="2"/>
          </p:nvPr>
        </p:nvSpPr>
        <p:spPr>
          <a:xfrm>
            <a:off x="20630212" y="12288896"/>
            <a:ext cx="420752" cy="460376"/>
          </a:xfrm>
          <a:prstGeom prst="rect">
            <a:avLst/>
          </a:prstGeom>
        </p:spPr>
        <p:txBody>
          <a:bodyPr wrap="none"/>
          <a:lstStyle/>
          <a:p>
            <a:fld id="{86CB4B4D-7CA3-9044-876B-883B54F8677D}" type="slidenum">
              <a:t>‹N°›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3 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ros plan sur un motif à couches blanc courbé"/>
          <p:cNvSpPr>
            <a:spLocks noGrp="1"/>
          </p:cNvSpPr>
          <p:nvPr>
            <p:ph type="pic" sz="quarter" idx="21"/>
          </p:nvPr>
        </p:nvSpPr>
        <p:spPr>
          <a:xfrm>
            <a:off x="3923109" y="4088619"/>
            <a:ext cx="5536407" cy="5538762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45" name="Gros plan sur un motif à couches d’une pierre grise"/>
          <p:cNvSpPr>
            <a:spLocks noGrp="1"/>
          </p:cNvSpPr>
          <p:nvPr>
            <p:ph type="pic" sz="quarter" idx="22"/>
          </p:nvPr>
        </p:nvSpPr>
        <p:spPr>
          <a:xfrm>
            <a:off x="8523356" y="4411265"/>
            <a:ext cx="7337288" cy="489347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46" name="Gros plan sur un motif blanc nervuré"/>
          <p:cNvSpPr>
            <a:spLocks noGrp="1"/>
          </p:cNvSpPr>
          <p:nvPr>
            <p:ph type="pic" sz="quarter" idx="23"/>
          </p:nvPr>
        </p:nvSpPr>
        <p:spPr>
          <a:xfrm>
            <a:off x="14020776" y="4411265"/>
            <a:ext cx="7333782" cy="489347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47" name="Numéro de diapositive"/>
          <p:cNvSpPr txBox="1">
            <a:spLocks noGrp="1"/>
          </p:cNvSpPr>
          <p:nvPr>
            <p:ph type="sldNum" sz="quarter" idx="2"/>
          </p:nvPr>
        </p:nvSpPr>
        <p:spPr>
          <a:xfrm>
            <a:off x="20630212" y="12288896"/>
            <a:ext cx="420752" cy="460376"/>
          </a:xfrm>
          <a:prstGeom prst="rect">
            <a:avLst/>
          </a:prstGeom>
        </p:spPr>
        <p:txBody>
          <a:bodyPr wrap="none"/>
          <a:lstStyle/>
          <a:p>
            <a:fld id="{86CB4B4D-7CA3-9044-876B-883B54F8677D}" type="slidenum">
              <a:t>‹N°›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Couloir blanc futuriste angulaire avec des ombres"/>
          <p:cNvSpPr>
            <a:spLocks noGrp="1"/>
          </p:cNvSpPr>
          <p:nvPr>
            <p:ph type="pic" idx="21"/>
          </p:nvPr>
        </p:nvSpPr>
        <p:spPr>
          <a:xfrm>
            <a:off x="1083468" y="0"/>
            <a:ext cx="22199204" cy="1479947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55" name="Numéro de diapositive"/>
          <p:cNvSpPr txBox="1">
            <a:spLocks noGrp="1"/>
          </p:cNvSpPr>
          <p:nvPr>
            <p:ph type="sldNum" sz="quarter" idx="2"/>
          </p:nvPr>
        </p:nvSpPr>
        <p:spPr>
          <a:xfrm>
            <a:off x="20630212" y="12288896"/>
            <a:ext cx="420752" cy="460376"/>
          </a:xfrm>
          <a:prstGeom prst="rect">
            <a:avLst/>
          </a:prstGeom>
        </p:spPr>
        <p:txBody>
          <a:bodyPr wrap="none"/>
          <a:lstStyle/>
          <a:p>
            <a:fld id="{86CB4B4D-7CA3-9044-876B-883B54F8677D}" type="slidenum">
              <a:t>‹N°›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Vier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Numéro de diapositive"/>
          <p:cNvSpPr txBox="1">
            <a:spLocks noGrp="1"/>
          </p:cNvSpPr>
          <p:nvPr>
            <p:ph type="sldNum" sz="quarter" idx="2"/>
          </p:nvPr>
        </p:nvSpPr>
        <p:spPr>
          <a:xfrm>
            <a:off x="20630212" y="12288896"/>
            <a:ext cx="420752" cy="460376"/>
          </a:xfrm>
          <a:prstGeom prst="rect">
            <a:avLst/>
          </a:prstGeom>
        </p:spPr>
        <p:txBody>
          <a:bodyPr wrap="none"/>
          <a:lstStyle/>
          <a:p>
            <a:fld id="{86CB4B4D-7CA3-9044-876B-883B54F8677D}" type="slidenum">
              <a:t>‹N°›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re et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tructure futuristique blanche arrondie"/>
          <p:cNvSpPr>
            <a:spLocks noGrp="1"/>
          </p:cNvSpPr>
          <p:nvPr>
            <p:ph type="pic" idx="21"/>
          </p:nvPr>
        </p:nvSpPr>
        <p:spPr>
          <a:xfrm>
            <a:off x="2922984" y="-5572125"/>
            <a:ext cx="26646188" cy="1998464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22" name="Auteur et date"/>
          <p:cNvSpPr txBox="1">
            <a:spLocks noGrp="1"/>
          </p:cNvSpPr>
          <p:nvPr>
            <p:ph type="body" sz="quarter" idx="22" hasCustomPrompt="1"/>
          </p:nvPr>
        </p:nvSpPr>
        <p:spPr>
          <a:xfrm>
            <a:off x="4030265" y="12143289"/>
            <a:ext cx="16323470" cy="642938"/>
          </a:xfrm>
          <a:prstGeom prst="rect">
            <a:avLst/>
          </a:prstGeom>
        </p:spPr>
        <p:txBody>
          <a:bodyPr anchor="b"/>
          <a:lstStyle>
            <a:lvl1pPr marL="0" indent="0" defTabSz="825500">
              <a:spcBef>
                <a:spcPts val="0"/>
              </a:spcBef>
              <a:buSzTx/>
              <a:buNone/>
              <a:defRPr sz="3000">
                <a:latin typeface="Produkt Light"/>
                <a:ea typeface="Produkt Light"/>
                <a:cs typeface="Produkt Light"/>
                <a:sym typeface="Produkt Light"/>
              </a:defRPr>
            </a:lvl1pPr>
          </a:lstStyle>
          <a:p>
            <a:r>
              <a:t>Auteur et date</a:t>
            </a:r>
          </a:p>
        </p:txBody>
      </p:sp>
      <p:sp>
        <p:nvSpPr>
          <p:cNvPr id="23" name="Texte niveau 1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4030265" y="7175896"/>
            <a:ext cx="16323470" cy="2035970"/>
          </a:xfrm>
          <a:prstGeom prst="rect">
            <a:avLst/>
          </a:prstGeom>
        </p:spPr>
        <p:txBody>
          <a:bodyPr/>
          <a:lstStyle>
            <a:lvl1pPr marL="0" indent="0" defTabSz="357187">
              <a:spcBef>
                <a:spcPts val="0"/>
              </a:spcBef>
              <a:buSzTx/>
              <a:buNone/>
              <a:defRPr sz="4400">
                <a:latin typeface="+mn-lt"/>
                <a:ea typeface="+mn-ea"/>
                <a:cs typeface="+mn-cs"/>
                <a:sym typeface="Produkt Extralight"/>
              </a:defRPr>
            </a:lvl1pPr>
            <a:lvl2pPr marL="0" indent="317500" defTabSz="357187">
              <a:spcBef>
                <a:spcPts val="0"/>
              </a:spcBef>
              <a:buSzTx/>
              <a:buNone/>
              <a:defRPr sz="4400">
                <a:latin typeface="+mn-lt"/>
                <a:ea typeface="+mn-ea"/>
                <a:cs typeface="+mn-cs"/>
                <a:sym typeface="Produkt Extralight"/>
              </a:defRPr>
            </a:lvl2pPr>
            <a:lvl3pPr marL="0" indent="635000" defTabSz="357187">
              <a:spcBef>
                <a:spcPts val="0"/>
              </a:spcBef>
              <a:buSzTx/>
              <a:buNone/>
              <a:defRPr sz="4400">
                <a:latin typeface="+mn-lt"/>
                <a:ea typeface="+mn-ea"/>
                <a:cs typeface="+mn-cs"/>
                <a:sym typeface="Produkt Extralight"/>
              </a:defRPr>
            </a:lvl3pPr>
            <a:lvl4pPr marL="0" indent="952500" defTabSz="357187">
              <a:spcBef>
                <a:spcPts val="0"/>
              </a:spcBef>
              <a:buSzTx/>
              <a:buNone/>
              <a:defRPr sz="4400">
                <a:latin typeface="+mn-lt"/>
                <a:ea typeface="+mn-ea"/>
                <a:cs typeface="+mn-cs"/>
                <a:sym typeface="Produkt Extralight"/>
              </a:defRPr>
            </a:lvl4pPr>
            <a:lvl5pPr marL="0" indent="1270000" defTabSz="357187">
              <a:spcBef>
                <a:spcPts val="0"/>
              </a:spcBef>
              <a:buSzTx/>
              <a:buNone/>
              <a:defRPr sz="4400">
                <a:latin typeface="+mn-lt"/>
                <a:ea typeface="+mn-ea"/>
                <a:cs typeface="+mn-cs"/>
                <a:sym typeface="Produkt Extralight"/>
              </a:defRPr>
            </a:lvl5pPr>
          </a:lstStyle>
          <a:p>
            <a:r>
              <a:t>Sous-titre de la présentation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24" name="Titre de la présentation"/>
          <p:cNvSpPr txBox="1">
            <a:spLocks noGrp="1"/>
          </p:cNvSpPr>
          <p:nvPr>
            <p:ph type="title" hasCustomPrompt="1"/>
          </p:nvPr>
        </p:nvSpPr>
        <p:spPr>
          <a:xfrm>
            <a:off x="4030265" y="2607468"/>
            <a:ext cx="16323470" cy="4643439"/>
          </a:xfrm>
          <a:prstGeom prst="rect">
            <a:avLst/>
          </a:prstGeom>
        </p:spPr>
        <p:txBody>
          <a:bodyPr anchor="b"/>
          <a:lstStyle>
            <a:lvl1pPr>
              <a:defRPr sz="11800" spc="-117"/>
            </a:lvl1pPr>
          </a:lstStyle>
          <a:p>
            <a:r>
              <a:t>Titre de la présentation</a:t>
            </a:r>
          </a:p>
        </p:txBody>
      </p:sp>
      <p:sp>
        <p:nvSpPr>
          <p:cNvPr id="25" name="Numéro de diapositive"/>
          <p:cNvSpPr txBox="1">
            <a:spLocks noGrp="1"/>
          </p:cNvSpPr>
          <p:nvPr>
            <p:ph type="sldNum" sz="quarter" idx="2"/>
          </p:nvPr>
        </p:nvSpPr>
        <p:spPr>
          <a:xfrm>
            <a:off x="20639484" y="12288896"/>
            <a:ext cx="411481" cy="460376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‹N°›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Autre titre et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ros plan sur un motif à couches blanc courbé"/>
          <p:cNvSpPr>
            <a:spLocks noGrp="1"/>
          </p:cNvSpPr>
          <p:nvPr>
            <p:ph type="pic" idx="21"/>
          </p:nvPr>
        </p:nvSpPr>
        <p:spPr>
          <a:xfrm>
            <a:off x="9906000" y="0"/>
            <a:ext cx="13716000" cy="137160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33" name="Titre de diapositive"/>
          <p:cNvSpPr txBox="1">
            <a:spLocks noGrp="1"/>
          </p:cNvSpPr>
          <p:nvPr>
            <p:ph type="title" hasCustomPrompt="1"/>
          </p:nvPr>
        </p:nvSpPr>
        <p:spPr>
          <a:xfrm>
            <a:off x="4030265" y="982265"/>
            <a:ext cx="7179470" cy="5875735"/>
          </a:xfrm>
          <a:prstGeom prst="rect">
            <a:avLst/>
          </a:prstGeom>
        </p:spPr>
        <p:txBody>
          <a:bodyPr anchor="b"/>
          <a:lstStyle/>
          <a:p>
            <a:r>
              <a:t>Titre de diapositive</a:t>
            </a:r>
          </a:p>
        </p:txBody>
      </p:sp>
      <p:sp>
        <p:nvSpPr>
          <p:cNvPr id="34" name="Texte niveau 1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4030265" y="6715125"/>
            <a:ext cx="7179470" cy="5679282"/>
          </a:xfrm>
          <a:prstGeom prst="rect">
            <a:avLst/>
          </a:prstGeom>
        </p:spPr>
        <p:txBody>
          <a:bodyPr/>
          <a:lstStyle>
            <a:lvl1pPr marL="0" indent="0" defTabSz="357187">
              <a:spcBef>
                <a:spcPts val="0"/>
              </a:spcBef>
              <a:buSzTx/>
              <a:buNone/>
              <a:defRPr sz="4400">
                <a:latin typeface="+mn-lt"/>
                <a:ea typeface="+mn-ea"/>
                <a:cs typeface="+mn-cs"/>
                <a:sym typeface="Produkt Extralight"/>
              </a:defRPr>
            </a:lvl1pPr>
            <a:lvl2pPr marL="0" indent="317500" defTabSz="357187">
              <a:spcBef>
                <a:spcPts val="0"/>
              </a:spcBef>
              <a:buSzTx/>
              <a:buNone/>
              <a:defRPr sz="4400">
                <a:latin typeface="+mn-lt"/>
                <a:ea typeface="+mn-ea"/>
                <a:cs typeface="+mn-cs"/>
                <a:sym typeface="Produkt Extralight"/>
              </a:defRPr>
            </a:lvl2pPr>
            <a:lvl3pPr marL="0" indent="635000" defTabSz="357187">
              <a:spcBef>
                <a:spcPts val="0"/>
              </a:spcBef>
              <a:buSzTx/>
              <a:buNone/>
              <a:defRPr sz="4400">
                <a:latin typeface="+mn-lt"/>
                <a:ea typeface="+mn-ea"/>
                <a:cs typeface="+mn-cs"/>
                <a:sym typeface="Produkt Extralight"/>
              </a:defRPr>
            </a:lvl3pPr>
            <a:lvl4pPr marL="0" indent="952500" defTabSz="357187">
              <a:spcBef>
                <a:spcPts val="0"/>
              </a:spcBef>
              <a:buSzTx/>
              <a:buNone/>
              <a:defRPr sz="4400">
                <a:latin typeface="+mn-lt"/>
                <a:ea typeface="+mn-ea"/>
                <a:cs typeface="+mn-cs"/>
                <a:sym typeface="Produkt Extralight"/>
              </a:defRPr>
            </a:lvl4pPr>
            <a:lvl5pPr marL="0" indent="1270000" defTabSz="357187">
              <a:spcBef>
                <a:spcPts val="0"/>
              </a:spcBef>
              <a:buSzTx/>
              <a:buNone/>
              <a:defRPr sz="4400">
                <a:latin typeface="+mn-lt"/>
                <a:ea typeface="+mn-ea"/>
                <a:cs typeface="+mn-cs"/>
                <a:sym typeface="Produkt Extralight"/>
              </a:defRPr>
            </a:lvl5pPr>
          </a:lstStyle>
          <a:p>
            <a:r>
              <a:t>Sous-titre de diapositive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35" name="Numéro de diapositive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‹N°›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re et puc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ous-titre de diapositiv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4030265" y="2035968"/>
            <a:ext cx="16323470" cy="946548"/>
          </a:xfrm>
          <a:prstGeom prst="rect">
            <a:avLst/>
          </a:prstGeom>
        </p:spPr>
        <p:txBody>
          <a:bodyPr/>
          <a:lstStyle>
            <a:lvl1pPr marL="0" indent="0" defTabSz="357187">
              <a:spcBef>
                <a:spcPts val="0"/>
              </a:spcBef>
              <a:buSzTx/>
              <a:buNone/>
              <a:defRPr sz="4400">
                <a:latin typeface="+mn-lt"/>
                <a:ea typeface="+mn-ea"/>
                <a:cs typeface="+mn-cs"/>
                <a:sym typeface="Produkt Extralight"/>
              </a:defRPr>
            </a:lvl1pPr>
          </a:lstStyle>
          <a:p>
            <a:r>
              <a:t>Sous-titre de diapositive</a:t>
            </a:r>
          </a:p>
        </p:txBody>
      </p:sp>
      <p:sp>
        <p:nvSpPr>
          <p:cNvPr id="43" name="Titre de diapositive"/>
          <p:cNvSpPr txBox="1"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Titre de diapositive</a:t>
            </a:r>
          </a:p>
        </p:txBody>
      </p:sp>
      <p:sp>
        <p:nvSpPr>
          <p:cNvPr id="44" name="Texte niveau 1…"/>
          <p:cNvSpPr txBox="1"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Texte de puce de diapositive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5" name="Numéro de diapositive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‹N°›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uc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Texte niveau 1…"/>
          <p:cNvSpPr txBox="1"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Texte de puce de diapositive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53" name="Numéro de diapositive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‹N°›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re, puces et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ros plan sur le bord d’une pierre blanche arrondie"/>
          <p:cNvSpPr>
            <a:spLocks noGrp="1"/>
          </p:cNvSpPr>
          <p:nvPr>
            <p:ph type="pic" idx="21"/>
          </p:nvPr>
        </p:nvSpPr>
        <p:spPr>
          <a:xfrm>
            <a:off x="11621406" y="0"/>
            <a:ext cx="10285188" cy="137160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61" name="Sous-titre de diapositive"/>
          <p:cNvSpPr txBox="1">
            <a:spLocks noGrp="1"/>
          </p:cNvSpPr>
          <p:nvPr>
            <p:ph type="body" sz="quarter" idx="22" hasCustomPrompt="1"/>
          </p:nvPr>
        </p:nvSpPr>
        <p:spPr>
          <a:xfrm>
            <a:off x="4030265" y="2035968"/>
            <a:ext cx="7179470" cy="946548"/>
          </a:xfrm>
          <a:prstGeom prst="rect">
            <a:avLst/>
          </a:prstGeom>
        </p:spPr>
        <p:txBody>
          <a:bodyPr/>
          <a:lstStyle>
            <a:lvl1pPr marL="0" indent="0" defTabSz="357187">
              <a:spcBef>
                <a:spcPts val="0"/>
              </a:spcBef>
              <a:buSzTx/>
              <a:buNone/>
              <a:defRPr sz="4400">
                <a:latin typeface="+mn-lt"/>
                <a:ea typeface="+mn-ea"/>
                <a:cs typeface="+mn-cs"/>
                <a:sym typeface="Produkt Extralight"/>
              </a:defRPr>
            </a:lvl1pPr>
          </a:lstStyle>
          <a:p>
            <a:r>
              <a:t>Sous-titre de diapositive</a:t>
            </a:r>
          </a:p>
        </p:txBody>
      </p:sp>
      <p:sp>
        <p:nvSpPr>
          <p:cNvPr id="62" name="Titre de diapositive"/>
          <p:cNvSpPr txBox="1">
            <a:spLocks noGrp="1"/>
          </p:cNvSpPr>
          <p:nvPr>
            <p:ph type="title" hasCustomPrompt="1"/>
          </p:nvPr>
        </p:nvSpPr>
        <p:spPr>
          <a:xfrm>
            <a:off x="4030265" y="535781"/>
            <a:ext cx="7179470" cy="1607344"/>
          </a:xfrm>
          <a:prstGeom prst="rect">
            <a:avLst/>
          </a:prstGeom>
        </p:spPr>
        <p:txBody>
          <a:bodyPr/>
          <a:lstStyle/>
          <a:p>
            <a:r>
              <a:t>Titre de diapositive</a:t>
            </a:r>
          </a:p>
        </p:txBody>
      </p:sp>
      <p:sp>
        <p:nvSpPr>
          <p:cNvPr id="63" name="Texte niveau 1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4030265" y="4268390"/>
            <a:ext cx="7179470" cy="8465345"/>
          </a:xfrm>
          <a:prstGeom prst="rect">
            <a:avLst/>
          </a:prstGeom>
        </p:spPr>
        <p:txBody>
          <a:bodyPr/>
          <a:lstStyle/>
          <a:p>
            <a:r>
              <a:t>Texte de puce de diapositive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64" name="Numéro de diapositive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‹N°›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re, puces, vidéo direct, peti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Sous-titre de diapositiv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4030265" y="2035968"/>
            <a:ext cx="16323470" cy="946548"/>
          </a:xfrm>
          <a:prstGeom prst="rect">
            <a:avLst/>
          </a:prstGeom>
        </p:spPr>
        <p:txBody>
          <a:bodyPr/>
          <a:lstStyle>
            <a:lvl1pPr marL="0" indent="0" defTabSz="357187">
              <a:spcBef>
                <a:spcPts val="0"/>
              </a:spcBef>
              <a:buSzTx/>
              <a:buNone/>
              <a:defRPr sz="4400">
                <a:latin typeface="+mn-lt"/>
                <a:ea typeface="+mn-ea"/>
                <a:cs typeface="+mn-cs"/>
                <a:sym typeface="Produkt Extralight"/>
              </a:defRPr>
            </a:lvl1pPr>
          </a:lstStyle>
          <a:p>
            <a:r>
              <a:t>Sous-titre de diapositive</a:t>
            </a:r>
          </a:p>
        </p:txBody>
      </p:sp>
      <p:sp>
        <p:nvSpPr>
          <p:cNvPr id="72" name="Titre de diapositive"/>
          <p:cNvSpPr txBox="1"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Titre de diapositive</a:t>
            </a:r>
          </a:p>
        </p:txBody>
      </p:sp>
      <p:sp>
        <p:nvSpPr>
          <p:cNvPr id="73" name="Texte niveau 1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4030265" y="4267977"/>
            <a:ext cx="7179470" cy="8465345"/>
          </a:xfrm>
          <a:prstGeom prst="rect">
            <a:avLst/>
          </a:prstGeom>
        </p:spPr>
        <p:txBody>
          <a:bodyPr/>
          <a:lstStyle/>
          <a:p>
            <a:r>
              <a:t>Texte de puce de diapositive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74" name="Numéro de diapositive"/>
          <p:cNvSpPr txBox="1">
            <a:spLocks noGrp="1"/>
          </p:cNvSpPr>
          <p:nvPr>
            <p:ph type="sldNum" sz="quarter" idx="2"/>
          </p:nvPr>
        </p:nvSpPr>
        <p:spPr>
          <a:xfrm>
            <a:off x="20630212" y="12288896"/>
            <a:ext cx="420752" cy="460376"/>
          </a:xfrm>
          <a:prstGeom prst="rect">
            <a:avLst/>
          </a:prstGeom>
        </p:spPr>
        <p:txBody>
          <a:bodyPr wrap="none"/>
          <a:lstStyle/>
          <a:p>
            <a:fld id="{86CB4B4D-7CA3-9044-876B-883B54F8677D}" type="slidenum">
              <a:t>‹N°›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re, puces, vidéo direct, gra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ous-titre de diapositiv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4030265" y="2035968"/>
            <a:ext cx="7179470" cy="948909"/>
          </a:xfrm>
          <a:prstGeom prst="rect">
            <a:avLst/>
          </a:prstGeom>
        </p:spPr>
        <p:txBody>
          <a:bodyPr/>
          <a:lstStyle>
            <a:lvl1pPr marL="0" indent="0" defTabSz="357187">
              <a:spcBef>
                <a:spcPts val="0"/>
              </a:spcBef>
              <a:buSzTx/>
              <a:buNone/>
              <a:defRPr sz="4400">
                <a:latin typeface="+mn-lt"/>
                <a:ea typeface="+mn-ea"/>
                <a:cs typeface="+mn-cs"/>
                <a:sym typeface="Produkt Extralight"/>
              </a:defRPr>
            </a:lvl1pPr>
          </a:lstStyle>
          <a:p>
            <a:r>
              <a:t>Sous-titre de diapositive</a:t>
            </a:r>
          </a:p>
        </p:txBody>
      </p:sp>
      <p:sp>
        <p:nvSpPr>
          <p:cNvPr id="82" name="Titre de diapositive"/>
          <p:cNvSpPr txBox="1">
            <a:spLocks noGrp="1"/>
          </p:cNvSpPr>
          <p:nvPr>
            <p:ph type="title" hasCustomPrompt="1"/>
          </p:nvPr>
        </p:nvSpPr>
        <p:spPr>
          <a:xfrm>
            <a:off x="4030265" y="535781"/>
            <a:ext cx="7179470" cy="1611353"/>
          </a:xfrm>
          <a:prstGeom prst="rect">
            <a:avLst/>
          </a:prstGeom>
        </p:spPr>
        <p:txBody>
          <a:bodyPr/>
          <a:lstStyle/>
          <a:p>
            <a:r>
              <a:t>Titre de diapositive</a:t>
            </a:r>
          </a:p>
        </p:txBody>
      </p:sp>
      <p:sp>
        <p:nvSpPr>
          <p:cNvPr id="83" name="Texte niveau 1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4030265" y="4267012"/>
            <a:ext cx="7179470" cy="8465345"/>
          </a:xfrm>
          <a:prstGeom prst="rect">
            <a:avLst/>
          </a:prstGeom>
        </p:spPr>
        <p:txBody>
          <a:bodyPr/>
          <a:lstStyle/>
          <a:p>
            <a:r>
              <a:t>Texte de puce de diapositive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84" name="Numéro de diapositive"/>
          <p:cNvSpPr txBox="1">
            <a:spLocks noGrp="1"/>
          </p:cNvSpPr>
          <p:nvPr>
            <p:ph type="sldNum" sz="quarter" idx="2"/>
          </p:nvPr>
        </p:nvSpPr>
        <p:spPr>
          <a:xfrm>
            <a:off x="20630212" y="12288896"/>
            <a:ext cx="420752" cy="460376"/>
          </a:xfrm>
          <a:prstGeom prst="rect">
            <a:avLst/>
          </a:prstGeom>
        </p:spPr>
        <p:txBody>
          <a:bodyPr wrap="none"/>
          <a:lstStyle/>
          <a:p>
            <a:fld id="{86CB4B4D-7CA3-9044-876B-883B54F8677D}" type="slidenum">
              <a:t>‹N°›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Titre de section"/>
          <p:cNvSpPr txBox="1">
            <a:spLocks noGrp="1"/>
          </p:cNvSpPr>
          <p:nvPr>
            <p:ph type="title" hasCustomPrompt="1"/>
          </p:nvPr>
        </p:nvSpPr>
        <p:spPr>
          <a:xfrm>
            <a:off x="4030265" y="4393406"/>
            <a:ext cx="16323470" cy="4643438"/>
          </a:xfrm>
          <a:prstGeom prst="rect">
            <a:avLst/>
          </a:prstGeom>
        </p:spPr>
        <p:txBody>
          <a:bodyPr anchor="ctr"/>
          <a:lstStyle>
            <a:lvl1pPr defTabSz="500062">
              <a:defRPr sz="11800" spc="-117"/>
            </a:lvl1pPr>
          </a:lstStyle>
          <a:p>
            <a:r>
              <a:t>Titre de section</a:t>
            </a:r>
          </a:p>
        </p:txBody>
      </p:sp>
      <p:sp>
        <p:nvSpPr>
          <p:cNvPr id="92" name="Numéro de diapositive"/>
          <p:cNvSpPr txBox="1">
            <a:spLocks noGrp="1"/>
          </p:cNvSpPr>
          <p:nvPr>
            <p:ph type="sldNum" sz="quarter" idx="2"/>
          </p:nvPr>
        </p:nvSpPr>
        <p:spPr>
          <a:xfrm>
            <a:off x="20630212" y="12288896"/>
            <a:ext cx="420752" cy="460376"/>
          </a:xfrm>
          <a:prstGeom prst="rect">
            <a:avLst/>
          </a:prstGeom>
        </p:spPr>
        <p:txBody>
          <a:bodyPr wrap="none"/>
          <a:lstStyle/>
          <a:p>
            <a:fld id="{86CB4B4D-7CA3-9044-876B-883B54F8677D}" type="slidenum">
              <a:t>‹N°›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de diapositive"/>
          <p:cNvSpPr txBox="1">
            <a:spLocks noGrp="1"/>
          </p:cNvSpPr>
          <p:nvPr>
            <p:ph type="title" hasCustomPrompt="1"/>
          </p:nvPr>
        </p:nvSpPr>
        <p:spPr>
          <a:xfrm>
            <a:off x="4030265" y="535781"/>
            <a:ext cx="16323470" cy="1607344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 lIns="71437" tIns="71437" rIns="71437" bIns="71437">
            <a:normAutofit/>
          </a:bodyPr>
          <a:lstStyle/>
          <a:p>
            <a:r>
              <a:t>Titre de diapositive</a:t>
            </a:r>
          </a:p>
        </p:txBody>
      </p:sp>
      <p:sp>
        <p:nvSpPr>
          <p:cNvPr id="3" name="Texte niveau 1…"/>
          <p:cNvSpPr txBox="1">
            <a:spLocks noGrp="1"/>
          </p:cNvSpPr>
          <p:nvPr>
            <p:ph type="body" idx="1" hasCustomPrompt="1"/>
          </p:nvPr>
        </p:nvSpPr>
        <p:spPr>
          <a:xfrm>
            <a:off x="4030265" y="4268390"/>
            <a:ext cx="16323470" cy="8465345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 lIns="71437" tIns="71437" rIns="71437" bIns="71437">
            <a:normAutofit/>
          </a:bodyPr>
          <a:lstStyle/>
          <a:p>
            <a:r>
              <a:t>Texte de puce de diapositive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" name="Numéro de diapositive"/>
          <p:cNvSpPr txBox="1">
            <a:spLocks noGrp="1"/>
          </p:cNvSpPr>
          <p:nvPr>
            <p:ph type="sldNum" sz="quarter" idx="2"/>
          </p:nvPr>
        </p:nvSpPr>
        <p:spPr>
          <a:xfrm>
            <a:off x="20639484" y="12288896"/>
            <a:ext cx="410766" cy="460376"/>
          </a:xfrm>
          <a:prstGeom prst="rect">
            <a:avLst/>
          </a:prstGeom>
          <a:ln w="3175">
            <a:miter lim="400000"/>
          </a:ln>
        </p:spPr>
        <p:txBody>
          <a:bodyPr lIns="71437" tIns="71437" rIns="71437" bIns="71437" anchor="b">
            <a:spAutoFit/>
          </a:bodyPr>
          <a:lstStyle>
            <a:lvl1pPr algn="r" defTabSz="821531">
              <a:spcBef>
                <a:spcPts val="0"/>
              </a:spcBef>
              <a:defRPr sz="1800"/>
            </a:lvl1pPr>
          </a:lstStyle>
          <a:p>
            <a:fld id="{86CB4B4D-7CA3-9044-876B-883B54F8677D}" type="slidenum">
              <a:t>‹N°›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</p:sldLayoutIdLst>
  <p:transition spd="med"/>
  <p:txStyles>
    <p:titleStyle>
      <a:lvl1pPr marL="0" marR="0" indent="0" algn="l" defTabSz="357187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-84" baseline="0">
          <a:solidFill>
            <a:schemeClr val="accent1">
              <a:satOff val="-9155"/>
              <a:lumOff val="-32673"/>
            </a:schemeClr>
          </a:solidFill>
          <a:uFillTx/>
          <a:latin typeface="+mn-lt"/>
          <a:ea typeface="+mn-ea"/>
          <a:cs typeface="+mn-cs"/>
          <a:sym typeface="Produkt Extralight"/>
        </a:defRPr>
      </a:lvl1pPr>
      <a:lvl2pPr marL="0" marR="0" indent="317500" algn="l" defTabSz="357187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-84" baseline="0">
          <a:solidFill>
            <a:schemeClr val="accent1">
              <a:satOff val="-9155"/>
              <a:lumOff val="-32673"/>
            </a:schemeClr>
          </a:solidFill>
          <a:uFillTx/>
          <a:latin typeface="+mn-lt"/>
          <a:ea typeface="+mn-ea"/>
          <a:cs typeface="+mn-cs"/>
          <a:sym typeface="Produkt Extralight"/>
        </a:defRPr>
      </a:lvl2pPr>
      <a:lvl3pPr marL="0" marR="0" indent="635000" algn="l" defTabSz="357187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-84" baseline="0">
          <a:solidFill>
            <a:schemeClr val="accent1">
              <a:satOff val="-9155"/>
              <a:lumOff val="-32673"/>
            </a:schemeClr>
          </a:solidFill>
          <a:uFillTx/>
          <a:latin typeface="+mn-lt"/>
          <a:ea typeface="+mn-ea"/>
          <a:cs typeface="+mn-cs"/>
          <a:sym typeface="Produkt Extralight"/>
        </a:defRPr>
      </a:lvl3pPr>
      <a:lvl4pPr marL="0" marR="0" indent="952500" algn="l" defTabSz="357187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-84" baseline="0">
          <a:solidFill>
            <a:schemeClr val="accent1">
              <a:satOff val="-9155"/>
              <a:lumOff val="-32673"/>
            </a:schemeClr>
          </a:solidFill>
          <a:uFillTx/>
          <a:latin typeface="+mn-lt"/>
          <a:ea typeface="+mn-ea"/>
          <a:cs typeface="+mn-cs"/>
          <a:sym typeface="Produkt Extralight"/>
        </a:defRPr>
      </a:lvl4pPr>
      <a:lvl5pPr marL="0" marR="0" indent="1270000" algn="l" defTabSz="357187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-84" baseline="0">
          <a:solidFill>
            <a:schemeClr val="accent1">
              <a:satOff val="-9155"/>
              <a:lumOff val="-32673"/>
            </a:schemeClr>
          </a:solidFill>
          <a:uFillTx/>
          <a:latin typeface="+mn-lt"/>
          <a:ea typeface="+mn-ea"/>
          <a:cs typeface="+mn-cs"/>
          <a:sym typeface="Produkt Extralight"/>
        </a:defRPr>
      </a:lvl5pPr>
      <a:lvl6pPr marL="0" marR="0" indent="1587500" algn="l" defTabSz="357187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-84" baseline="0">
          <a:solidFill>
            <a:schemeClr val="accent1">
              <a:satOff val="-9155"/>
              <a:lumOff val="-32673"/>
            </a:schemeClr>
          </a:solidFill>
          <a:uFillTx/>
          <a:latin typeface="+mn-lt"/>
          <a:ea typeface="+mn-ea"/>
          <a:cs typeface="+mn-cs"/>
          <a:sym typeface="Produkt Extralight"/>
        </a:defRPr>
      </a:lvl6pPr>
      <a:lvl7pPr marL="0" marR="0" indent="1905000" algn="l" defTabSz="357187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-84" baseline="0">
          <a:solidFill>
            <a:schemeClr val="accent1">
              <a:satOff val="-9155"/>
              <a:lumOff val="-32673"/>
            </a:schemeClr>
          </a:solidFill>
          <a:uFillTx/>
          <a:latin typeface="+mn-lt"/>
          <a:ea typeface="+mn-ea"/>
          <a:cs typeface="+mn-cs"/>
          <a:sym typeface="Produkt Extralight"/>
        </a:defRPr>
      </a:lvl7pPr>
      <a:lvl8pPr marL="0" marR="0" indent="2222500" algn="l" defTabSz="357187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-84" baseline="0">
          <a:solidFill>
            <a:schemeClr val="accent1">
              <a:satOff val="-9155"/>
              <a:lumOff val="-32673"/>
            </a:schemeClr>
          </a:solidFill>
          <a:uFillTx/>
          <a:latin typeface="+mn-lt"/>
          <a:ea typeface="+mn-ea"/>
          <a:cs typeface="+mn-cs"/>
          <a:sym typeface="Produkt Extralight"/>
        </a:defRPr>
      </a:lvl8pPr>
      <a:lvl9pPr marL="0" marR="0" indent="2540000" algn="l" defTabSz="357187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-84" baseline="0">
          <a:solidFill>
            <a:schemeClr val="accent1">
              <a:satOff val="-9155"/>
              <a:lumOff val="-32673"/>
            </a:schemeClr>
          </a:solidFill>
          <a:uFillTx/>
          <a:latin typeface="+mn-lt"/>
          <a:ea typeface="+mn-ea"/>
          <a:cs typeface="+mn-cs"/>
          <a:sym typeface="Produkt Extralight"/>
        </a:defRPr>
      </a:lvl9pPr>
    </p:titleStyle>
    <p:bodyStyle>
      <a:lvl1pPr marL="430892" marR="0" indent="-430892" algn="l" defTabSz="355600" rtl="0" latinLnBrk="0">
        <a:lnSpc>
          <a:spcPct val="100000"/>
        </a:lnSpc>
        <a:spcBef>
          <a:spcPts val="4600"/>
        </a:spcBef>
        <a:spcAft>
          <a:spcPts val="0"/>
        </a:spcAft>
        <a:buClrTx/>
        <a:buSzPct val="100000"/>
        <a:buFontTx/>
        <a:buChar char="•"/>
        <a:tabLst/>
        <a:defRPr sz="3800" b="0" i="0" u="none" strike="noStrike" cap="none" spc="0" baseline="0">
          <a:solidFill>
            <a:schemeClr val="accent1">
              <a:satOff val="-9155"/>
              <a:lumOff val="-32673"/>
            </a:schemeClr>
          </a:solidFill>
          <a:uFillTx/>
          <a:latin typeface="Avenir Next Regular"/>
          <a:ea typeface="Avenir Next Regular"/>
          <a:cs typeface="Avenir Next Regular"/>
          <a:sym typeface="Avenir Next Regular"/>
        </a:defRPr>
      </a:lvl1pPr>
      <a:lvl2pPr marL="751840" marR="0" indent="-434340" algn="l" defTabSz="355600" rtl="0" latinLnBrk="0">
        <a:lnSpc>
          <a:spcPct val="100000"/>
        </a:lnSpc>
        <a:spcBef>
          <a:spcPts val="4600"/>
        </a:spcBef>
        <a:spcAft>
          <a:spcPts val="0"/>
        </a:spcAft>
        <a:buClrTx/>
        <a:buSzPct val="100000"/>
        <a:buFontTx/>
        <a:buChar char="•"/>
        <a:tabLst/>
        <a:defRPr sz="3800" b="0" i="0" u="none" strike="noStrike" cap="none" spc="0" baseline="0">
          <a:solidFill>
            <a:schemeClr val="accent1">
              <a:satOff val="-9155"/>
              <a:lumOff val="-32673"/>
            </a:schemeClr>
          </a:solidFill>
          <a:uFillTx/>
          <a:latin typeface="Avenir Next Regular"/>
          <a:ea typeface="Avenir Next Regular"/>
          <a:cs typeface="Avenir Next Regular"/>
          <a:sym typeface="Avenir Next Regular"/>
        </a:defRPr>
      </a:lvl2pPr>
      <a:lvl3pPr marL="1069339" marR="0" indent="-434339" algn="l" defTabSz="355600" rtl="0" latinLnBrk="0">
        <a:lnSpc>
          <a:spcPct val="100000"/>
        </a:lnSpc>
        <a:spcBef>
          <a:spcPts val="4600"/>
        </a:spcBef>
        <a:spcAft>
          <a:spcPts val="0"/>
        </a:spcAft>
        <a:buClrTx/>
        <a:buSzPct val="100000"/>
        <a:buFontTx/>
        <a:buChar char="•"/>
        <a:tabLst/>
        <a:defRPr sz="3800" b="0" i="0" u="none" strike="noStrike" cap="none" spc="0" baseline="0">
          <a:solidFill>
            <a:schemeClr val="accent1">
              <a:satOff val="-9155"/>
              <a:lumOff val="-32673"/>
            </a:schemeClr>
          </a:solidFill>
          <a:uFillTx/>
          <a:latin typeface="Avenir Next Regular"/>
          <a:ea typeface="Avenir Next Regular"/>
          <a:cs typeface="Avenir Next Regular"/>
          <a:sym typeface="Avenir Next Regular"/>
        </a:defRPr>
      </a:lvl3pPr>
      <a:lvl4pPr marL="1386839" marR="0" indent="-434339" algn="l" defTabSz="355600" rtl="0" latinLnBrk="0">
        <a:lnSpc>
          <a:spcPct val="100000"/>
        </a:lnSpc>
        <a:spcBef>
          <a:spcPts val="4600"/>
        </a:spcBef>
        <a:spcAft>
          <a:spcPts val="0"/>
        </a:spcAft>
        <a:buClrTx/>
        <a:buSzPct val="100000"/>
        <a:buFontTx/>
        <a:buChar char="•"/>
        <a:tabLst/>
        <a:defRPr sz="3800" b="0" i="0" u="none" strike="noStrike" cap="none" spc="0" baseline="0">
          <a:solidFill>
            <a:schemeClr val="accent1">
              <a:satOff val="-9155"/>
              <a:lumOff val="-32673"/>
            </a:schemeClr>
          </a:solidFill>
          <a:uFillTx/>
          <a:latin typeface="Avenir Next Regular"/>
          <a:ea typeface="Avenir Next Regular"/>
          <a:cs typeface="Avenir Next Regular"/>
          <a:sym typeface="Avenir Next Regular"/>
        </a:defRPr>
      </a:lvl4pPr>
      <a:lvl5pPr marL="1704339" marR="0" indent="-434339" algn="l" defTabSz="355600" rtl="0" latinLnBrk="0">
        <a:lnSpc>
          <a:spcPct val="100000"/>
        </a:lnSpc>
        <a:spcBef>
          <a:spcPts val="4600"/>
        </a:spcBef>
        <a:spcAft>
          <a:spcPts val="0"/>
        </a:spcAft>
        <a:buClrTx/>
        <a:buSzPct val="100000"/>
        <a:buFontTx/>
        <a:buChar char="•"/>
        <a:tabLst/>
        <a:defRPr sz="3800" b="0" i="0" u="none" strike="noStrike" cap="none" spc="0" baseline="0">
          <a:solidFill>
            <a:schemeClr val="accent1">
              <a:satOff val="-9155"/>
              <a:lumOff val="-32673"/>
            </a:schemeClr>
          </a:solidFill>
          <a:uFillTx/>
          <a:latin typeface="Avenir Next Regular"/>
          <a:ea typeface="Avenir Next Regular"/>
          <a:cs typeface="Avenir Next Regular"/>
          <a:sym typeface="Avenir Next Regular"/>
        </a:defRPr>
      </a:lvl5pPr>
      <a:lvl6pPr marL="2021839" marR="0" indent="-434339" algn="l" defTabSz="355600" rtl="0" latinLnBrk="0">
        <a:lnSpc>
          <a:spcPct val="100000"/>
        </a:lnSpc>
        <a:spcBef>
          <a:spcPts val="4600"/>
        </a:spcBef>
        <a:spcAft>
          <a:spcPts val="0"/>
        </a:spcAft>
        <a:buClrTx/>
        <a:buSzPct val="100000"/>
        <a:buFontTx/>
        <a:buChar char="•"/>
        <a:tabLst/>
        <a:defRPr sz="3800" b="0" i="0" u="none" strike="noStrike" cap="none" spc="0" baseline="0">
          <a:solidFill>
            <a:schemeClr val="accent1">
              <a:satOff val="-9155"/>
              <a:lumOff val="-32673"/>
            </a:schemeClr>
          </a:solidFill>
          <a:uFillTx/>
          <a:latin typeface="Avenir Next Regular"/>
          <a:ea typeface="Avenir Next Regular"/>
          <a:cs typeface="Avenir Next Regular"/>
          <a:sym typeface="Avenir Next Regular"/>
        </a:defRPr>
      </a:lvl6pPr>
      <a:lvl7pPr marL="2339339" marR="0" indent="-434339" algn="l" defTabSz="355600" rtl="0" latinLnBrk="0">
        <a:lnSpc>
          <a:spcPct val="100000"/>
        </a:lnSpc>
        <a:spcBef>
          <a:spcPts val="4600"/>
        </a:spcBef>
        <a:spcAft>
          <a:spcPts val="0"/>
        </a:spcAft>
        <a:buClrTx/>
        <a:buSzPct val="100000"/>
        <a:buFontTx/>
        <a:buChar char="•"/>
        <a:tabLst/>
        <a:defRPr sz="3800" b="0" i="0" u="none" strike="noStrike" cap="none" spc="0" baseline="0">
          <a:solidFill>
            <a:schemeClr val="accent1">
              <a:satOff val="-9155"/>
              <a:lumOff val="-32673"/>
            </a:schemeClr>
          </a:solidFill>
          <a:uFillTx/>
          <a:latin typeface="Avenir Next Regular"/>
          <a:ea typeface="Avenir Next Regular"/>
          <a:cs typeface="Avenir Next Regular"/>
          <a:sym typeface="Avenir Next Regular"/>
        </a:defRPr>
      </a:lvl7pPr>
      <a:lvl8pPr marL="2656839" marR="0" indent="-434339" algn="l" defTabSz="355600" rtl="0" latinLnBrk="0">
        <a:lnSpc>
          <a:spcPct val="100000"/>
        </a:lnSpc>
        <a:spcBef>
          <a:spcPts val="4600"/>
        </a:spcBef>
        <a:spcAft>
          <a:spcPts val="0"/>
        </a:spcAft>
        <a:buClrTx/>
        <a:buSzPct val="100000"/>
        <a:buFontTx/>
        <a:buChar char="•"/>
        <a:tabLst/>
        <a:defRPr sz="3800" b="0" i="0" u="none" strike="noStrike" cap="none" spc="0" baseline="0">
          <a:solidFill>
            <a:schemeClr val="accent1">
              <a:satOff val="-9155"/>
              <a:lumOff val="-32673"/>
            </a:schemeClr>
          </a:solidFill>
          <a:uFillTx/>
          <a:latin typeface="Avenir Next Regular"/>
          <a:ea typeface="Avenir Next Regular"/>
          <a:cs typeface="Avenir Next Regular"/>
          <a:sym typeface="Avenir Next Regular"/>
        </a:defRPr>
      </a:lvl8pPr>
      <a:lvl9pPr marL="2974339" marR="0" indent="-434339" algn="l" defTabSz="355600" rtl="0" latinLnBrk="0">
        <a:lnSpc>
          <a:spcPct val="100000"/>
        </a:lnSpc>
        <a:spcBef>
          <a:spcPts val="4600"/>
        </a:spcBef>
        <a:spcAft>
          <a:spcPts val="0"/>
        </a:spcAft>
        <a:buClrTx/>
        <a:buSzPct val="100000"/>
        <a:buFontTx/>
        <a:buChar char="•"/>
        <a:tabLst/>
        <a:defRPr sz="3800" b="0" i="0" u="none" strike="noStrike" cap="none" spc="0" baseline="0">
          <a:solidFill>
            <a:schemeClr val="accent1">
              <a:satOff val="-9155"/>
              <a:lumOff val="-32673"/>
            </a:schemeClr>
          </a:solidFill>
          <a:uFillTx/>
          <a:latin typeface="Avenir Next Regular"/>
          <a:ea typeface="Avenir Next Regular"/>
          <a:cs typeface="Avenir Next Regular"/>
          <a:sym typeface="Avenir Next Regular"/>
        </a:defRPr>
      </a:lvl9pPr>
    </p:bodyStyle>
    <p:otherStyle>
      <a:lvl1pPr marL="0" marR="0" indent="0" algn="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venir Next Regular"/>
        </a:defRPr>
      </a:lvl1pPr>
      <a:lvl2pPr marL="0" marR="0" indent="317500" algn="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venir Next Regular"/>
        </a:defRPr>
      </a:lvl2pPr>
      <a:lvl3pPr marL="0" marR="0" indent="635000" algn="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venir Next Regular"/>
        </a:defRPr>
      </a:lvl3pPr>
      <a:lvl4pPr marL="0" marR="0" indent="952500" algn="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venir Next Regular"/>
        </a:defRPr>
      </a:lvl4pPr>
      <a:lvl5pPr marL="0" marR="0" indent="1270000" algn="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venir Next Regular"/>
        </a:defRPr>
      </a:lvl5pPr>
      <a:lvl6pPr marL="0" marR="0" indent="1587500" algn="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venir Next Regular"/>
        </a:defRPr>
      </a:lvl6pPr>
      <a:lvl7pPr marL="0" marR="0" indent="1905000" algn="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venir Next Regular"/>
        </a:defRPr>
      </a:lvl7pPr>
      <a:lvl8pPr marL="0" marR="0" indent="2222500" algn="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venir Next Regular"/>
        </a:defRPr>
      </a:lvl8pPr>
      <a:lvl9pPr marL="0" marR="0" indent="2540000" algn="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venir Next Regular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Créez votre post de campagne personnalisé !"/>
          <p:cNvSpPr txBox="1"/>
          <p:nvPr/>
        </p:nvSpPr>
        <p:spPr>
          <a:xfrm>
            <a:off x="2272487" y="1547809"/>
            <a:ext cx="16420466" cy="1273176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 wrap="none" lIns="71437" tIns="71437" rIns="71437" bIns="71437" anchor="ctr">
            <a:spAutoFit/>
          </a:bodyPr>
          <a:lstStyle>
            <a:lvl1pPr>
              <a:defRPr sz="7500">
                <a:latin typeface="Londrina Solid Black"/>
                <a:ea typeface="Londrina Solid Black"/>
                <a:cs typeface="Londrina Solid Black"/>
                <a:sym typeface="Londrina Solid Black"/>
              </a:defRPr>
            </a:lvl1pPr>
          </a:lstStyle>
          <a:p>
            <a:r>
              <a:rPr err="1"/>
              <a:t>Créez</a:t>
            </a:r>
            <a:r>
              <a:t> </a:t>
            </a:r>
            <a:r>
              <a:rPr err="1"/>
              <a:t>votre</a:t>
            </a:r>
            <a:r>
              <a:t> post de </a:t>
            </a:r>
            <a:r>
              <a:rPr err="1"/>
              <a:t>campagne</a:t>
            </a:r>
            <a:r>
              <a:t> </a:t>
            </a:r>
            <a:r>
              <a:rPr err="1"/>
              <a:t>personnalisé</a:t>
            </a:r>
            <a:r>
              <a:t> !</a:t>
            </a:r>
          </a:p>
        </p:txBody>
      </p:sp>
      <p:sp>
        <p:nvSpPr>
          <p:cNvPr id="173" name="L’objectif"/>
          <p:cNvSpPr txBox="1"/>
          <p:nvPr/>
        </p:nvSpPr>
        <p:spPr>
          <a:xfrm>
            <a:off x="2272487" y="5167212"/>
            <a:ext cx="2457502" cy="904876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 wrap="none" lIns="71437" tIns="71437" rIns="71437" bIns="71437" anchor="ctr">
            <a:spAutoFit/>
          </a:bodyPr>
          <a:lstStyle>
            <a:lvl1pPr>
              <a:defRPr sz="5100">
                <a:latin typeface="Londrina Solid Black"/>
                <a:ea typeface="Londrina Solid Black"/>
                <a:cs typeface="Londrina Solid Black"/>
                <a:sym typeface="Londrina Solid Black"/>
              </a:defRPr>
            </a:lvl1pPr>
          </a:lstStyle>
          <a:p>
            <a:r>
              <a:t>L’objectif</a:t>
            </a:r>
          </a:p>
        </p:txBody>
      </p:sp>
      <p:sp>
        <p:nvSpPr>
          <p:cNvPr id="174" name="Vous permettre de vous mettre en scène dans le cadre de la campagne Mois du Vrac et Réemploi 2025, pour animer votre communauté sur les réseaux sociaux.…"/>
          <p:cNvSpPr txBox="1"/>
          <p:nvPr/>
        </p:nvSpPr>
        <p:spPr>
          <a:xfrm>
            <a:off x="2279095" y="6396600"/>
            <a:ext cx="8665129" cy="4519826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 wrap="square" lIns="71437" tIns="71437" rIns="71437" bIns="71437" anchor="ctr">
            <a:spAutoFit/>
          </a:bodyPr>
          <a:lstStyle/>
          <a:p>
            <a:pPr>
              <a:defRPr sz="4100">
                <a:latin typeface="Londrina Solid Light"/>
                <a:ea typeface="Londrina Solid Light"/>
                <a:cs typeface="Londrina Solid Light"/>
                <a:sym typeface="Londrina Solid Light"/>
              </a:defRPr>
            </a:pPr>
            <a:r>
              <a:rPr dirty="0"/>
              <a:t>Vous </a:t>
            </a:r>
            <a:r>
              <a:rPr dirty="0" err="1"/>
              <a:t>permettre</a:t>
            </a:r>
            <a:r>
              <a:rPr dirty="0"/>
              <a:t> de vous </a:t>
            </a:r>
            <a:r>
              <a:rPr dirty="0" err="1"/>
              <a:t>mettre</a:t>
            </a:r>
            <a:r>
              <a:rPr dirty="0"/>
              <a:t> </a:t>
            </a:r>
            <a:r>
              <a:rPr dirty="0" err="1"/>
              <a:t>en</a:t>
            </a:r>
            <a:r>
              <a:rPr dirty="0"/>
              <a:t> </a:t>
            </a:r>
            <a:r>
              <a:rPr dirty="0" err="1"/>
              <a:t>scène</a:t>
            </a:r>
            <a:r>
              <a:rPr dirty="0"/>
              <a:t> dans le cadre de la </a:t>
            </a:r>
            <a:r>
              <a:rPr dirty="0" err="1"/>
              <a:t>campagne</a:t>
            </a:r>
            <a:r>
              <a:rPr dirty="0"/>
              <a:t> </a:t>
            </a:r>
            <a:r>
              <a:rPr dirty="0" err="1"/>
              <a:t>Mois</a:t>
            </a:r>
            <a:r>
              <a:rPr dirty="0"/>
              <a:t> du </a:t>
            </a:r>
            <a:r>
              <a:rPr dirty="0" err="1"/>
              <a:t>Vrac</a:t>
            </a:r>
            <a:r>
              <a:rPr dirty="0"/>
              <a:t> et </a:t>
            </a:r>
            <a:r>
              <a:rPr dirty="0" err="1"/>
              <a:t>Réemploi</a:t>
            </a:r>
            <a:r>
              <a:rPr dirty="0"/>
              <a:t> </a:t>
            </a:r>
            <a:r>
              <a:rPr lang="fr-FR" dirty="0"/>
              <a:t>2026</a:t>
            </a:r>
            <a:r>
              <a:rPr dirty="0"/>
              <a:t>, pour </a:t>
            </a:r>
            <a:r>
              <a:rPr dirty="0" err="1"/>
              <a:t>animer</a:t>
            </a:r>
            <a:r>
              <a:rPr dirty="0"/>
              <a:t> </a:t>
            </a:r>
            <a:r>
              <a:rPr dirty="0" err="1"/>
              <a:t>votre</a:t>
            </a:r>
            <a:r>
              <a:rPr dirty="0"/>
              <a:t> </a:t>
            </a:r>
            <a:r>
              <a:rPr dirty="0" err="1"/>
              <a:t>communauté</a:t>
            </a:r>
            <a:r>
              <a:rPr dirty="0"/>
              <a:t> sur les réseaux </a:t>
            </a:r>
            <a:r>
              <a:rPr dirty="0" err="1"/>
              <a:t>sociaux</a:t>
            </a:r>
            <a:r>
              <a:rPr dirty="0"/>
              <a:t>.</a:t>
            </a:r>
          </a:p>
          <a:p>
            <a:pPr>
              <a:defRPr sz="4100">
                <a:latin typeface="Londrina Solid Light"/>
                <a:ea typeface="Londrina Solid Light"/>
                <a:cs typeface="Londrina Solid Light"/>
                <a:sym typeface="Londrina Solid Light"/>
              </a:defRPr>
            </a:pPr>
            <a:r>
              <a:rPr dirty="0"/>
              <a:t>A vous de </a:t>
            </a:r>
            <a:r>
              <a:rPr dirty="0" err="1"/>
              <a:t>jouer</a:t>
            </a:r>
            <a:r>
              <a:rPr dirty="0"/>
              <a:t> !</a:t>
            </a:r>
          </a:p>
        </p:txBody>
      </p:sp>
      <p:pic>
        <p:nvPicPr>
          <p:cNvPr id="175" name="Capture d’écran 2025-01-28 à 14.45.21.png" descr="Capture d’écran 2025-01-28 à 14.45.2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97867" y="3251323"/>
            <a:ext cx="5711811" cy="7124284"/>
          </a:xfrm>
          <a:prstGeom prst="rect">
            <a:avLst/>
          </a:prstGeom>
          <a:ln w="3175">
            <a:miter lim="400000"/>
          </a:ln>
        </p:spPr>
      </p:pic>
      <p:pic>
        <p:nvPicPr>
          <p:cNvPr id="176" name="Capture d’écran 2025-01-28 à 15.23.43.png" descr="Capture d’écran 2025-01-28 à 15.23.4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83304" y="3838938"/>
            <a:ext cx="4870138" cy="8993067"/>
          </a:xfrm>
          <a:prstGeom prst="rect">
            <a:avLst/>
          </a:prstGeom>
          <a:ln w="3175">
            <a:miter lim="400000"/>
          </a:ln>
          <a:effectLst>
            <a:outerShdw blurRad="63500" dist="25400" dir="5400000" rotWithShape="0">
              <a:srgbClr val="000000">
                <a:alpha val="50000"/>
              </a:srgbClr>
            </a:outerShdw>
          </a:effectLst>
        </p:spPr>
      </p:pic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Prenez une photo de vous avec un contenant réemployable : un bocal, une lunchbox, une gourde ou tout autre contenant réemployable."/>
          <p:cNvSpPr txBox="1"/>
          <p:nvPr/>
        </p:nvSpPr>
        <p:spPr>
          <a:xfrm>
            <a:off x="2330728" y="3972275"/>
            <a:ext cx="4724847" cy="3419476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 lIns="71437" tIns="71437" rIns="71437" bIns="71437" anchor="ctr">
            <a:spAutoFit/>
          </a:bodyPr>
          <a:lstStyle/>
          <a:p>
            <a:pPr>
              <a:defRPr sz="3600">
                <a:latin typeface="Londrina Solid Light"/>
                <a:ea typeface="Londrina Solid Light"/>
                <a:cs typeface="Londrina Solid Light"/>
                <a:sym typeface="Londrina Solid Light"/>
              </a:defRPr>
            </a:pPr>
            <a:r>
              <a:rPr>
                <a:latin typeface="Londrina Solid Black"/>
                <a:ea typeface="Londrina Solid Black"/>
                <a:cs typeface="Londrina Solid Black"/>
                <a:sym typeface="Londrina Solid Black"/>
              </a:rPr>
              <a:t>Prenez une photo</a:t>
            </a:r>
            <a:r>
              <a:t> de vous avec un contenant réemployable : un bocal, une lunchbox, une gourde ou tout autre contenant réemployable.</a:t>
            </a:r>
          </a:p>
        </p:txBody>
      </p:sp>
      <p:pic>
        <p:nvPicPr>
          <p:cNvPr id="179" name="AGV_vUfSGqKDo7B__bK_8OEEQF2pjN7lpoCdKN0j-7NxWab6pRER_msn-VPAknakr9dJlxm-2lrcbbOe6I8UGo9IESBNbIfk2RH9bVVm3SbZOVpbHMEbOxyPjkK26pMhXqg0-AWItPNSww=s2048.png" descr="AGV_vUfSGqKDo7B__bK_8OEEQF2pjN7lpoCdKN0j-7NxWab6pRER_msn-VPAknakr9dJlxm-2lrcbbOe6I8UGo9IESBNbIfk2RH9bVVm3SbZOVpbHMEbOxyPjkK26pMhXqg0-AWItPNSww=s2048.png"/>
          <p:cNvPicPr>
            <a:picLocks noChangeAspect="1"/>
          </p:cNvPicPr>
          <p:nvPr/>
        </p:nvPicPr>
        <p:blipFill>
          <a:blip r:embed="rId2"/>
          <a:srcRect l="20107" r="20107"/>
          <a:stretch>
            <a:fillRect/>
          </a:stretch>
        </p:blipFill>
        <p:spPr>
          <a:xfrm>
            <a:off x="7435097" y="3972275"/>
            <a:ext cx="3373961" cy="4023226"/>
          </a:xfrm>
          <a:prstGeom prst="rect">
            <a:avLst/>
          </a:prstGeom>
          <a:ln w="3175">
            <a:miter lim="400000"/>
          </a:ln>
        </p:spPr>
      </p:pic>
      <p:sp>
        <p:nvSpPr>
          <p:cNvPr id="180" name="Insérez votre photo dans le template correspondant page suivante, sur Powerpoint, et adaptez la  composition  si nécessaire."/>
          <p:cNvSpPr txBox="1"/>
          <p:nvPr/>
        </p:nvSpPr>
        <p:spPr>
          <a:xfrm>
            <a:off x="2309058" y="8543041"/>
            <a:ext cx="8290126" cy="2873376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 lIns="71437" tIns="71437" rIns="71437" bIns="71437" anchor="ctr">
            <a:spAutoFit/>
          </a:bodyPr>
          <a:lstStyle/>
          <a:p>
            <a:pPr>
              <a:defRPr sz="3600">
                <a:latin typeface="Londrina Solid Light"/>
                <a:ea typeface="Londrina Solid Light"/>
                <a:cs typeface="Londrina Solid Light"/>
                <a:sym typeface="Londrina Solid Light"/>
              </a:defRPr>
            </a:pPr>
            <a:r>
              <a:rPr>
                <a:latin typeface="Londrina Solid Black"/>
                <a:ea typeface="Londrina Solid Black"/>
                <a:cs typeface="Londrina Solid Black"/>
                <a:sym typeface="Londrina Solid Black"/>
              </a:rPr>
              <a:t>Insérez votre photo</a:t>
            </a:r>
            <a:r>
              <a:t> dans le template correspondant page suivante, sur Powerpoint, et adaptez la </a:t>
            </a:r>
            <a:br/>
            <a:r>
              <a:t>composition </a:t>
            </a:r>
            <a:br/>
            <a:r>
              <a:t>si nécessaire.</a:t>
            </a:r>
          </a:p>
        </p:txBody>
      </p:sp>
      <p:sp>
        <p:nvSpPr>
          <p:cNvPr id="181" name="Comment ça marche ?"/>
          <p:cNvSpPr txBox="1"/>
          <p:nvPr/>
        </p:nvSpPr>
        <p:spPr>
          <a:xfrm>
            <a:off x="2272487" y="1547809"/>
            <a:ext cx="8363268" cy="1273176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 wrap="none" lIns="71437" tIns="71437" rIns="71437" bIns="71437" anchor="ctr">
            <a:spAutoFit/>
          </a:bodyPr>
          <a:lstStyle>
            <a:lvl1pPr>
              <a:defRPr sz="7500">
                <a:latin typeface="Londrina Solid Black"/>
                <a:ea typeface="Londrina Solid Black"/>
                <a:cs typeface="Londrina Solid Black"/>
                <a:sym typeface="Londrina Solid Black"/>
              </a:defRPr>
            </a:lvl1pPr>
          </a:lstStyle>
          <a:p>
            <a:r>
              <a:t>Comment ça marche ? </a:t>
            </a:r>
          </a:p>
        </p:txBody>
      </p:sp>
      <p:pic>
        <p:nvPicPr>
          <p:cNvPr id="182" name="Capture d’écran 2025-01-28 à 14.54.52.png" descr="Capture d’écran 2025-01-28 à 14.54.52.png"/>
          <p:cNvPicPr>
            <a:picLocks noChangeAspect="1"/>
          </p:cNvPicPr>
          <p:nvPr/>
        </p:nvPicPr>
        <p:blipFill>
          <a:blip r:embed="rId3"/>
          <a:srcRect l="2255" t="20521" b="3262"/>
          <a:stretch>
            <a:fillRect/>
          </a:stretch>
        </p:blipFill>
        <p:spPr>
          <a:xfrm>
            <a:off x="6392851" y="10617200"/>
            <a:ext cx="4531392" cy="1994015"/>
          </a:xfrm>
          <a:prstGeom prst="rect">
            <a:avLst/>
          </a:prstGeom>
          <a:ln w="3175">
            <a:miter lim="400000"/>
          </a:ln>
        </p:spPr>
      </p:pic>
      <p:sp>
        <p:nvSpPr>
          <p:cNvPr id="183" name="Faites une capture de l’image créée &gt; Sur PC :  touche Windows + Maj + S &gt; Sur Mac :  shift + command + 4"/>
          <p:cNvSpPr txBox="1"/>
          <p:nvPr/>
        </p:nvSpPr>
        <p:spPr>
          <a:xfrm>
            <a:off x="13043635" y="3741942"/>
            <a:ext cx="5237016" cy="3419476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 lIns="71437" tIns="71437" rIns="71437" bIns="71437" anchor="ctr">
            <a:spAutoFit/>
          </a:bodyPr>
          <a:lstStyle/>
          <a:p>
            <a:pPr>
              <a:defRPr sz="3600">
                <a:latin typeface="Londrina Solid Light"/>
                <a:ea typeface="Londrina Solid Light"/>
                <a:cs typeface="Londrina Solid Light"/>
                <a:sym typeface="Londrina Solid Light"/>
              </a:defRPr>
            </a:pPr>
            <a:r>
              <a:rPr>
                <a:latin typeface="Londrina Solid Black"/>
                <a:ea typeface="Londrina Solid Black"/>
                <a:cs typeface="Londrina Solid Black"/>
                <a:sym typeface="Londrina Solid Black"/>
              </a:rPr>
              <a:t>Faites une capture de l’image créée</a:t>
            </a:r>
            <a:br>
              <a:rPr>
                <a:latin typeface="Londrina Solid Black"/>
                <a:ea typeface="Londrina Solid Black"/>
                <a:cs typeface="Londrina Solid Black"/>
                <a:sym typeface="Londrina Solid Black"/>
              </a:rPr>
            </a:br>
            <a:r>
              <a:rPr>
                <a:latin typeface="Londrina Solid Black"/>
                <a:ea typeface="Londrina Solid Black"/>
                <a:cs typeface="Londrina Solid Black"/>
                <a:sym typeface="Londrina Solid Black"/>
              </a:rPr>
              <a:t>&gt; </a:t>
            </a:r>
            <a:r>
              <a:t>Sur PC : </a:t>
            </a:r>
            <a:br/>
            <a:r>
              <a:t>touche Windows + Maj + S</a:t>
            </a:r>
            <a:br/>
            <a:r>
              <a:rPr>
                <a:latin typeface="Londrina Solid Black"/>
                <a:ea typeface="Londrina Solid Black"/>
                <a:cs typeface="Londrina Solid Black"/>
                <a:sym typeface="Londrina Solid Black"/>
              </a:rPr>
              <a:t>&gt; </a:t>
            </a:r>
            <a:r>
              <a:t>Sur Mac : </a:t>
            </a:r>
            <a:br/>
            <a:r>
              <a:t>shift + command + 4</a:t>
            </a:r>
          </a:p>
        </p:txBody>
      </p:sp>
      <p:sp>
        <p:nvSpPr>
          <p:cNvPr id="184" name="Publiez le visuel sur Linkedin, Instagram ou tout autre réseau, en taggant @vrac_et_reemploi"/>
          <p:cNvSpPr txBox="1"/>
          <p:nvPr/>
        </p:nvSpPr>
        <p:spPr>
          <a:xfrm>
            <a:off x="13038377" y="8269991"/>
            <a:ext cx="4724846" cy="2873376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 lIns="71437" tIns="71437" rIns="71437" bIns="71437" anchor="ctr">
            <a:spAutoFit/>
          </a:bodyPr>
          <a:lstStyle/>
          <a:p>
            <a:pPr>
              <a:defRPr sz="3600">
                <a:latin typeface="Londrina Solid Light"/>
                <a:ea typeface="Londrina Solid Light"/>
                <a:cs typeface="Londrina Solid Light"/>
                <a:sym typeface="Londrina Solid Light"/>
              </a:defRPr>
            </a:pPr>
            <a:r>
              <a:rPr>
                <a:latin typeface="Londrina Solid Black"/>
                <a:ea typeface="Londrina Solid Black"/>
                <a:cs typeface="Londrina Solid Black"/>
                <a:sym typeface="Londrina Solid Black"/>
              </a:rPr>
              <a:t>Publiez le visuel</a:t>
            </a:r>
            <a:r>
              <a:t> sur Linkedin, Instagram ou tout autre réseau, en taggant @vrac_et_reemploi</a:t>
            </a:r>
          </a:p>
        </p:txBody>
      </p:sp>
      <p:sp>
        <p:nvSpPr>
          <p:cNvPr id="185" name="1"/>
          <p:cNvSpPr txBox="1"/>
          <p:nvPr/>
        </p:nvSpPr>
        <p:spPr>
          <a:xfrm>
            <a:off x="1391237" y="3900163"/>
            <a:ext cx="559970" cy="1450976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 wrap="none" lIns="71437" tIns="71437" rIns="71437" bIns="71437" anchor="ctr">
            <a:spAutoFit/>
          </a:bodyPr>
          <a:lstStyle>
            <a:lvl1pPr>
              <a:defRPr sz="8700">
                <a:latin typeface="Londrina Solid Black"/>
                <a:ea typeface="Londrina Solid Black"/>
                <a:cs typeface="Londrina Solid Black"/>
                <a:sym typeface="Londrina Solid Black"/>
              </a:defRPr>
            </a:lvl1pPr>
          </a:lstStyle>
          <a:p>
            <a:r>
              <a:t>1</a:t>
            </a:r>
          </a:p>
        </p:txBody>
      </p:sp>
      <p:sp>
        <p:nvSpPr>
          <p:cNvPr id="186" name="2"/>
          <p:cNvSpPr txBox="1"/>
          <p:nvPr/>
        </p:nvSpPr>
        <p:spPr>
          <a:xfrm>
            <a:off x="1318314" y="8652541"/>
            <a:ext cx="705816" cy="1450976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 wrap="none" lIns="71437" tIns="71437" rIns="71437" bIns="71437" anchor="ctr">
            <a:spAutoFit/>
          </a:bodyPr>
          <a:lstStyle>
            <a:lvl1pPr>
              <a:defRPr sz="8700">
                <a:latin typeface="Londrina Solid Black"/>
                <a:ea typeface="Londrina Solid Black"/>
                <a:cs typeface="Londrina Solid Black"/>
                <a:sym typeface="Londrina Solid Black"/>
              </a:defRPr>
            </a:lvl1pPr>
          </a:lstStyle>
          <a:p>
            <a:r>
              <a:t>2</a:t>
            </a:r>
          </a:p>
        </p:txBody>
      </p:sp>
      <p:sp>
        <p:nvSpPr>
          <p:cNvPr id="187" name="3"/>
          <p:cNvSpPr txBox="1"/>
          <p:nvPr/>
        </p:nvSpPr>
        <p:spPr>
          <a:xfrm>
            <a:off x="12098751" y="3609317"/>
            <a:ext cx="699187" cy="1450976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 wrap="none" lIns="71437" tIns="71437" rIns="71437" bIns="71437" anchor="ctr">
            <a:spAutoFit/>
          </a:bodyPr>
          <a:lstStyle>
            <a:lvl1pPr>
              <a:defRPr sz="8700">
                <a:latin typeface="Londrina Solid Black"/>
                <a:ea typeface="Londrina Solid Black"/>
                <a:cs typeface="Londrina Solid Black"/>
                <a:sym typeface="Londrina Solid Black"/>
              </a:defRPr>
            </a:lvl1pPr>
          </a:lstStyle>
          <a:p>
            <a:r>
              <a:t>3</a:t>
            </a:r>
          </a:p>
        </p:txBody>
      </p:sp>
      <p:sp>
        <p:nvSpPr>
          <p:cNvPr id="188" name="4"/>
          <p:cNvSpPr txBox="1"/>
          <p:nvPr/>
        </p:nvSpPr>
        <p:spPr>
          <a:xfrm>
            <a:off x="12111458" y="8589041"/>
            <a:ext cx="673774" cy="1450976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 wrap="none" lIns="71437" tIns="71437" rIns="71437" bIns="71437" anchor="ctr">
            <a:spAutoFit/>
          </a:bodyPr>
          <a:lstStyle>
            <a:lvl1pPr>
              <a:defRPr sz="8700">
                <a:latin typeface="Londrina Solid Black"/>
                <a:ea typeface="Londrina Solid Black"/>
                <a:cs typeface="Londrina Solid Black"/>
                <a:sym typeface="Londrina Solid Black"/>
              </a:defRPr>
            </a:lvl1pPr>
          </a:lstStyle>
          <a:p>
            <a:r>
              <a:t>4</a:t>
            </a:r>
          </a:p>
        </p:txBody>
      </p:sp>
      <p:sp>
        <p:nvSpPr>
          <p:cNvPr id="189" name="Rectangle"/>
          <p:cNvSpPr/>
          <p:nvPr/>
        </p:nvSpPr>
        <p:spPr>
          <a:xfrm>
            <a:off x="19380036" y="8481460"/>
            <a:ext cx="801819" cy="148907"/>
          </a:xfrm>
          <a:prstGeom prst="rect">
            <a:avLst/>
          </a:prstGeom>
          <a:solidFill>
            <a:srgbClr val="FFFFFF"/>
          </a:solidFill>
          <a:ln w="3175">
            <a:miter lim="400000"/>
          </a:ln>
        </p:spPr>
        <p:txBody>
          <a:bodyPr lIns="71437" tIns="71437" rIns="71437" bIns="71437" anchor="ctr"/>
          <a:lstStyle/>
          <a:p>
            <a:pPr algn="ctr" defTabSz="1160859">
              <a:spcBef>
                <a:spcPts val="0"/>
              </a:spcBef>
              <a:defRPr sz="4400">
                <a:solidFill>
                  <a:srgbClr val="FFFFFF"/>
                </a:solidFill>
              </a:defRPr>
            </a:pPr>
            <a:endParaRPr/>
          </a:p>
        </p:txBody>
      </p:sp>
      <p:pic>
        <p:nvPicPr>
          <p:cNvPr id="190" name="Capture d’écran 2025-01-28 à 15.17.44.png" descr="Capture d’écran 2025-01-28 à 15.17.4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35097" y="3925534"/>
            <a:ext cx="3453528" cy="4116605"/>
          </a:xfrm>
          <a:prstGeom prst="rect">
            <a:avLst/>
          </a:prstGeom>
          <a:ln w="3175">
            <a:miter lim="400000"/>
          </a:ln>
        </p:spPr>
      </p:pic>
      <p:pic>
        <p:nvPicPr>
          <p:cNvPr id="192" name="Capture d’écran 2025-01-28 à 15.19.11.png" descr="Capture d’écran 2025-01-28 à 15.19.11.pn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18979351" y="3171777"/>
            <a:ext cx="3110406" cy="3884322"/>
          </a:xfrm>
          <a:prstGeom prst="rect">
            <a:avLst/>
          </a:prstGeom>
          <a:ln w="3175">
            <a:miter lim="400000"/>
          </a:ln>
        </p:spPr>
      </p:pic>
      <p:pic>
        <p:nvPicPr>
          <p:cNvPr id="193" name="Capture d’écran 2025-01-28 à 15.23.43.png" descr="Capture d’écran 2025-01-28 à 15.23.43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9010506" y="7540539"/>
            <a:ext cx="3048001" cy="5659012"/>
          </a:xfrm>
          <a:prstGeom prst="rect">
            <a:avLst/>
          </a:prstGeom>
          <a:ln w="3175">
            <a:miter lim="400000"/>
          </a:ln>
          <a:effectLst>
            <a:outerShdw blurRad="63500" dist="25400" dir="5400000" rotWithShape="0">
              <a:srgbClr val="000000">
                <a:alpha val="50000"/>
              </a:srgbClr>
            </a:outerShdw>
          </a:effectLst>
        </p:spPr>
      </p:pic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Rectangle"/>
          <p:cNvSpPr/>
          <p:nvPr/>
        </p:nvSpPr>
        <p:spPr>
          <a:xfrm>
            <a:off x="16417121" y="3362475"/>
            <a:ext cx="7131070" cy="8921450"/>
          </a:xfrm>
          <a:prstGeom prst="rect">
            <a:avLst/>
          </a:prstGeom>
          <a:solidFill>
            <a:srgbClr val="D5D5D5"/>
          </a:solidFill>
          <a:ln w="3175">
            <a:miter lim="400000"/>
          </a:ln>
        </p:spPr>
        <p:txBody>
          <a:bodyPr lIns="71437" tIns="71437" rIns="71437" bIns="71437" anchor="ctr"/>
          <a:lstStyle/>
          <a:p>
            <a:pPr algn="ctr" defTabSz="1160859">
              <a:spcBef>
                <a:spcPts val="0"/>
              </a:spcBef>
              <a:defRPr sz="44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96" name="Rectangle"/>
          <p:cNvSpPr/>
          <p:nvPr/>
        </p:nvSpPr>
        <p:spPr>
          <a:xfrm>
            <a:off x="1343809" y="3362475"/>
            <a:ext cx="7131070" cy="8921450"/>
          </a:xfrm>
          <a:prstGeom prst="rect">
            <a:avLst/>
          </a:prstGeom>
          <a:solidFill>
            <a:srgbClr val="D5D5D5"/>
          </a:solidFill>
          <a:ln w="3175">
            <a:miter lim="400000"/>
          </a:ln>
        </p:spPr>
        <p:txBody>
          <a:bodyPr lIns="71437" tIns="71437" rIns="71437" bIns="71437" anchor="ctr"/>
          <a:lstStyle/>
          <a:p>
            <a:pPr algn="ctr" defTabSz="1160859">
              <a:spcBef>
                <a:spcPts val="0"/>
              </a:spcBef>
              <a:defRPr sz="44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97" name="Rectangle"/>
          <p:cNvSpPr/>
          <p:nvPr/>
        </p:nvSpPr>
        <p:spPr>
          <a:xfrm>
            <a:off x="8880465" y="3362475"/>
            <a:ext cx="7131070" cy="8921450"/>
          </a:xfrm>
          <a:prstGeom prst="rect">
            <a:avLst/>
          </a:prstGeom>
          <a:solidFill>
            <a:srgbClr val="D5D5D5"/>
          </a:solidFill>
          <a:ln w="3175">
            <a:miter lim="400000"/>
          </a:ln>
        </p:spPr>
        <p:txBody>
          <a:bodyPr lIns="71437" tIns="71437" rIns="71437" bIns="71437" anchor="ctr"/>
          <a:lstStyle/>
          <a:p>
            <a:pPr algn="ctr" defTabSz="1160859">
              <a:spcBef>
                <a:spcPts val="0"/>
              </a:spcBef>
              <a:defRPr sz="44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98" name="Choisissez le template adapté… et screenshotez !"/>
          <p:cNvSpPr txBox="1"/>
          <p:nvPr/>
        </p:nvSpPr>
        <p:spPr>
          <a:xfrm>
            <a:off x="2272487" y="1547809"/>
            <a:ext cx="18127346" cy="1273176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 wrap="none" lIns="71437" tIns="71437" rIns="71437" bIns="71437" anchor="ctr">
            <a:spAutoFit/>
          </a:bodyPr>
          <a:lstStyle>
            <a:lvl1pPr>
              <a:defRPr sz="7500">
                <a:latin typeface="Londrina Solid Black"/>
                <a:ea typeface="Londrina Solid Black"/>
                <a:cs typeface="Londrina Solid Black"/>
                <a:sym typeface="Londrina Solid Black"/>
              </a:defRPr>
            </a:lvl1pPr>
          </a:lstStyle>
          <a:p>
            <a:r>
              <a:t>Choisissez le template adapté… et screenshotez !</a:t>
            </a:r>
          </a:p>
        </p:txBody>
      </p:sp>
      <p:pic>
        <p:nvPicPr>
          <p:cNvPr id="199" name="AGV_vUejkE_m2XjHppBlp8uESPXUah0PLHupxo89RBeQmoJRfvdWzKRo-HmUcn2MRE6mzlnT8dSpqo3TCbLorDftbgWnL3QcdrpFUExGeyyFNvTcfkcRDz5h1Wi4Wzl612IJ0YzgBipOEg=s2048.png" descr="AGV_vUejkE_m2XjHppBlp8uESPXUah0PLHupxo89RBeQmoJRfvdWzKRo-HmUcn2MRE6mzlnT8dSpqo3TCbLorDftbgWnL3QcdrpFUExGeyyFNvTcfkcRDz5h1Wi4Wzl612IJ0YzgBipOEg=s2048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90119" y="7011638"/>
            <a:ext cx="4215160" cy="4215160"/>
          </a:xfrm>
          <a:prstGeom prst="rect">
            <a:avLst/>
          </a:prstGeom>
          <a:ln w="3175">
            <a:miter lim="400000"/>
          </a:ln>
        </p:spPr>
      </p:pic>
      <p:pic>
        <p:nvPicPr>
          <p:cNvPr id="200" name="AGV_vUeKQlitWS0Ks75JbhBY-ndSp-WHyoPlh3fVYhmZ3XW6Wjez4sHMTndmzsyt4RRL-A2eUBmKwbIO43DOXneNshD3Vj6p24nFPscJDgFlhYfp3YfEs5Jn4vzsk6KlJ9ygOLaqhL4rvg=s2048.png" descr="AGV_vUeKQlitWS0Ks75JbhBY-ndSp-WHyoPlh3fVYhmZ3XW6Wjez4sHMTndmzsyt4RRL-A2eUBmKwbIO43DOXneNshD3Vj6p24nFPscJDgFlhYfp3YfEs5Jn4vzsk6KlJ9ygOLaqhL4rvg=s2048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574919" y="7011638"/>
            <a:ext cx="4215160" cy="4215160"/>
          </a:xfrm>
          <a:prstGeom prst="rect">
            <a:avLst/>
          </a:prstGeom>
          <a:ln w="3175">
            <a:miter lim="400000"/>
          </a:ln>
        </p:spPr>
      </p:pic>
      <p:pic>
        <p:nvPicPr>
          <p:cNvPr id="201" name="AGV_vUdzSqCt66WOlowSjZFLfLT0t2m-fHNlE3T-4zooFIwlQk_KLAS_jlqC1HkKPqIqQ9Vs82C9-yqoKu0-3I_Ap3fDaLk7BEBLfCZ2F09n8iDmMhrRLh56UeYMZsAbOcEGcbBVEpomHA=s2048.png" descr="AGV_vUdzSqCt66WOlowSjZFLfLT0t2m-fHNlE3T-4zooFIwlQk_KLAS_jlqC1HkKPqIqQ9Vs82C9-yqoKu0-3I_Ap3fDaLk7BEBLfCZ2F09n8iDmMhrRLh56UeYMZsAbOcEGcbBVEpomHA=s2048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53319" y="7011638"/>
            <a:ext cx="4215160" cy="4215160"/>
          </a:xfrm>
          <a:prstGeom prst="rect">
            <a:avLst/>
          </a:prstGeom>
          <a:ln w="3175">
            <a:miter lim="400000"/>
          </a:ln>
        </p:spPr>
      </p:pic>
      <p:sp>
        <p:nvSpPr>
          <p:cNvPr id="202" name="Template lunchbox"/>
          <p:cNvSpPr txBox="1"/>
          <p:nvPr/>
        </p:nvSpPr>
        <p:spPr>
          <a:xfrm>
            <a:off x="3289937" y="12401032"/>
            <a:ext cx="5341923" cy="688976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 lIns="71437" tIns="71437" rIns="71437" bIns="71437" anchor="ctr">
            <a:spAutoFit/>
          </a:bodyPr>
          <a:lstStyle>
            <a:lvl1pPr>
              <a:defRPr sz="3600">
                <a:latin typeface="Londrina Solid Light"/>
                <a:ea typeface="Londrina Solid Light"/>
                <a:cs typeface="Londrina Solid Light"/>
                <a:sym typeface="Londrina Solid Light"/>
              </a:defRPr>
            </a:lvl1pPr>
          </a:lstStyle>
          <a:p>
            <a:r>
              <a:t>Template lunchbox</a:t>
            </a:r>
          </a:p>
        </p:txBody>
      </p:sp>
      <p:sp>
        <p:nvSpPr>
          <p:cNvPr id="203" name="Template bocal"/>
          <p:cNvSpPr txBox="1"/>
          <p:nvPr/>
        </p:nvSpPr>
        <p:spPr>
          <a:xfrm>
            <a:off x="11011537" y="12401032"/>
            <a:ext cx="5341923" cy="688976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 lIns="71437" tIns="71437" rIns="71437" bIns="71437" anchor="ctr">
            <a:spAutoFit/>
          </a:bodyPr>
          <a:lstStyle>
            <a:lvl1pPr>
              <a:defRPr sz="3600">
                <a:latin typeface="Londrina Solid Light"/>
                <a:ea typeface="Londrina Solid Light"/>
                <a:cs typeface="Londrina Solid Light"/>
                <a:sym typeface="Londrina Solid Light"/>
              </a:defRPr>
            </a:lvl1pPr>
          </a:lstStyle>
          <a:p>
            <a:r>
              <a:t>Template bocal</a:t>
            </a:r>
          </a:p>
        </p:txBody>
      </p:sp>
      <p:sp>
        <p:nvSpPr>
          <p:cNvPr id="204" name="Template autres objets"/>
          <p:cNvSpPr txBox="1"/>
          <p:nvPr/>
        </p:nvSpPr>
        <p:spPr>
          <a:xfrm>
            <a:off x="18326737" y="12401032"/>
            <a:ext cx="5341924" cy="688976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 lIns="71437" tIns="71437" rIns="71437" bIns="71437" anchor="ctr">
            <a:spAutoFit/>
          </a:bodyPr>
          <a:lstStyle>
            <a:lvl1pPr>
              <a:defRPr sz="3600">
                <a:latin typeface="Londrina Solid Light"/>
                <a:ea typeface="Londrina Solid Light"/>
                <a:cs typeface="Londrina Solid Light"/>
                <a:sym typeface="Londrina Solid Light"/>
              </a:defRPr>
            </a:lvl1pPr>
          </a:lstStyle>
          <a:p>
            <a:r>
              <a:t>Template autres objets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38_MinimalistLight">
  <a:themeElements>
    <a:clrScheme name="38_MinimalistLight">
      <a:dk1>
        <a:srgbClr val="53585F"/>
      </a:dk1>
      <a:lt1>
        <a:srgbClr val="FFFFFF"/>
      </a:lt1>
      <a:dk2>
        <a:srgbClr val="53585F"/>
      </a:dk2>
      <a:lt2>
        <a:srgbClr val="D5D5D5"/>
      </a:lt2>
      <a:accent1>
        <a:srgbClr val="9FAABA"/>
      </a:accent1>
      <a:accent2>
        <a:srgbClr val="88A7B2"/>
      </a:accent2>
      <a:accent3>
        <a:srgbClr val="94B9A3"/>
      </a:accent3>
      <a:accent4>
        <a:srgbClr val="F0BE5E"/>
      </a:accent4>
      <a:accent5>
        <a:srgbClr val="D5B7B7"/>
      </a:accent5>
      <a:accent6>
        <a:srgbClr val="B894B1"/>
      </a:accent6>
      <a:hlink>
        <a:srgbClr val="0000FF"/>
      </a:hlink>
      <a:folHlink>
        <a:srgbClr val="FF00FF"/>
      </a:folHlink>
    </a:clrScheme>
    <a:fontScheme name="38_MinimalistLight">
      <a:majorFont>
        <a:latin typeface="Produkt Extralight"/>
        <a:ea typeface="Produkt Extralight"/>
        <a:cs typeface="Produkt Extralight"/>
      </a:majorFont>
      <a:minorFont>
        <a:latin typeface="Produkt Extralight"/>
        <a:ea typeface="Produkt Extralight"/>
        <a:cs typeface="Produkt Extralight"/>
      </a:minorFont>
    </a:fontScheme>
    <a:fmtScheme name="38_MinimalistLigh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>
            <a:satOff val="-9155"/>
            <a:lumOff val="-32673"/>
          </a:schemeClr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71437" tIns="71437" rIns="71437" bIns="71437" numCol="1" spcCol="38100" rtlCol="0" anchor="ctr">
        <a:spAutoFit/>
      </a:bodyPr>
      <a:lstStyle>
        <a:defPPr marL="0" marR="0" indent="0" algn="ctr" defTabSz="1160859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44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Avenir Next Regular"/>
            <a:ea typeface="Avenir Next Regular"/>
            <a:cs typeface="Avenir Next Regular"/>
            <a:sym typeface="Avenir Next Regular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>
              <a:satOff val="-9155"/>
              <a:lumOff val="-32673"/>
            </a:schemeClr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71437" tIns="71437" rIns="71437" bIns="71437" numCol="1" spcCol="38100" rtlCol="0" anchor="ctr">
        <a:spAutoFit/>
      </a:bodyPr>
      <a:lstStyle>
        <a:defPPr marL="0" marR="0" indent="0" algn="l" defTabSz="355600" rtl="0" fontAlgn="auto" latinLnBrk="0" hangingPunct="0">
          <a:lnSpc>
            <a:spcPct val="100000"/>
          </a:lnSpc>
          <a:spcBef>
            <a:spcPts val="4600"/>
          </a:spcBef>
          <a:spcAft>
            <a:spcPts val="0"/>
          </a:spcAft>
          <a:buClrTx/>
          <a:buSzTx/>
          <a:buFontTx/>
          <a:buNone/>
          <a:tabLst/>
          <a:defRPr kumimoji="0" sz="3800" b="0" i="0" u="none" strike="noStrike" cap="none" spc="0" normalizeH="0" baseline="0">
            <a:ln>
              <a:noFill/>
            </a:ln>
            <a:solidFill>
              <a:schemeClr val="accent1">
                <a:satOff val="-9155"/>
                <a:lumOff val="-32673"/>
              </a:schemeClr>
            </a:solidFill>
            <a:effectLst/>
            <a:uFillTx/>
            <a:latin typeface="Avenir Next Regular"/>
            <a:ea typeface="Avenir Next Regular"/>
            <a:cs typeface="Avenir Next Regular"/>
            <a:sym typeface="Avenir Next Regular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38_MinimalistLight">
  <a:themeElements>
    <a:clrScheme name="38_MinimalistLight">
      <a:dk1>
        <a:srgbClr val="000000"/>
      </a:dk1>
      <a:lt1>
        <a:srgbClr val="FFFFFF"/>
      </a:lt1>
      <a:dk2>
        <a:srgbClr val="53585F"/>
      </a:dk2>
      <a:lt2>
        <a:srgbClr val="D5D5D5"/>
      </a:lt2>
      <a:accent1>
        <a:srgbClr val="9FAABA"/>
      </a:accent1>
      <a:accent2>
        <a:srgbClr val="88A7B2"/>
      </a:accent2>
      <a:accent3>
        <a:srgbClr val="94B9A3"/>
      </a:accent3>
      <a:accent4>
        <a:srgbClr val="F0BE5E"/>
      </a:accent4>
      <a:accent5>
        <a:srgbClr val="D5B7B7"/>
      </a:accent5>
      <a:accent6>
        <a:srgbClr val="B894B1"/>
      </a:accent6>
      <a:hlink>
        <a:srgbClr val="0000FF"/>
      </a:hlink>
      <a:folHlink>
        <a:srgbClr val="FF00FF"/>
      </a:folHlink>
    </a:clrScheme>
    <a:fontScheme name="38_MinimalistLight">
      <a:majorFont>
        <a:latin typeface="Produkt Extralight"/>
        <a:ea typeface="Produkt Extralight"/>
        <a:cs typeface="Produkt Extralight"/>
      </a:majorFont>
      <a:minorFont>
        <a:latin typeface="Produkt Extralight"/>
        <a:ea typeface="Produkt Extralight"/>
        <a:cs typeface="Produkt Extralight"/>
      </a:minorFont>
    </a:fontScheme>
    <a:fmtScheme name="38_MinimalistLigh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>
            <a:satOff val="-9155"/>
            <a:lumOff val="-32673"/>
          </a:schemeClr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71437" tIns="71437" rIns="71437" bIns="71437" numCol="1" spcCol="38100" rtlCol="0" anchor="ctr">
        <a:spAutoFit/>
      </a:bodyPr>
      <a:lstStyle>
        <a:defPPr marL="0" marR="0" indent="0" algn="ctr" defTabSz="1160859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44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Avenir Next Regular"/>
            <a:ea typeface="Avenir Next Regular"/>
            <a:cs typeface="Avenir Next Regular"/>
            <a:sym typeface="Avenir Next Regular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>
              <a:satOff val="-9155"/>
              <a:lumOff val="-32673"/>
            </a:schemeClr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71437" tIns="71437" rIns="71437" bIns="71437" numCol="1" spcCol="38100" rtlCol="0" anchor="ctr">
        <a:spAutoFit/>
      </a:bodyPr>
      <a:lstStyle>
        <a:defPPr marL="0" marR="0" indent="0" algn="l" defTabSz="355600" rtl="0" fontAlgn="auto" latinLnBrk="0" hangingPunct="0">
          <a:lnSpc>
            <a:spcPct val="100000"/>
          </a:lnSpc>
          <a:spcBef>
            <a:spcPts val="4600"/>
          </a:spcBef>
          <a:spcAft>
            <a:spcPts val="0"/>
          </a:spcAft>
          <a:buClrTx/>
          <a:buSzTx/>
          <a:buFontTx/>
          <a:buNone/>
          <a:tabLst/>
          <a:defRPr kumimoji="0" sz="3800" b="0" i="0" u="none" strike="noStrike" cap="none" spc="0" normalizeH="0" baseline="0">
            <a:ln>
              <a:noFill/>
            </a:ln>
            <a:solidFill>
              <a:schemeClr val="accent1">
                <a:satOff val="-9155"/>
                <a:lumOff val="-32673"/>
              </a:schemeClr>
            </a:solidFill>
            <a:effectLst/>
            <a:uFillTx/>
            <a:latin typeface="Avenir Next Regular"/>
            <a:ea typeface="Avenir Next Regular"/>
            <a:cs typeface="Avenir Next Regular"/>
            <a:sym typeface="Avenir Next Regular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8c9154b6-4107-4215-922f-0527c6378697">
      <Terms xmlns="http://schemas.microsoft.com/office/infopath/2007/PartnerControls"/>
    </lcf76f155ced4ddcb4097134ff3c332f>
    <TaxCatchAll xmlns="fea67234-921b-465f-92d4-20f0fcfa5bbb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501339C06EF1B4DA415D57E61A9C765" ma:contentTypeVersion="19" ma:contentTypeDescription="Crée un document." ma:contentTypeScope="" ma:versionID="9c99cbc1047645b21254dd1a118d6957">
  <xsd:schema xmlns:xsd="http://www.w3.org/2001/XMLSchema" xmlns:xs="http://www.w3.org/2001/XMLSchema" xmlns:p="http://schemas.microsoft.com/office/2006/metadata/properties" xmlns:ns2="8c9154b6-4107-4215-922f-0527c6378697" xmlns:ns3="fea67234-921b-465f-92d4-20f0fcfa5bbb" targetNamespace="http://schemas.microsoft.com/office/2006/metadata/properties" ma:root="true" ma:fieldsID="b6861650222ec781ad407fd357020160" ns2:_="" ns3:_="">
    <xsd:import namespace="8c9154b6-4107-4215-922f-0527c6378697"/>
    <xsd:import namespace="fea67234-921b-465f-92d4-20f0fcfa5bb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DateTaken" minOccurs="0"/>
                <xsd:element ref="ns2:MediaLengthInSeconds" minOccurs="0"/>
                <xsd:element ref="ns2:MediaServiceLocation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3:SharedWithUsers" minOccurs="0"/>
                <xsd:element ref="ns3:SharedWithDetail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c9154b6-4107-4215-922f-0527c637869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6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lcf76f155ced4ddcb4097134ff3c332f" ma:index="19" nillable="true" ma:taxonomy="true" ma:internalName="lcf76f155ced4ddcb4097134ff3c332f" ma:taxonomyFieldName="MediaServiceImageTags" ma:displayName="Balises d’images" ma:readOnly="false" ma:fieldId="{5cf76f15-5ced-4ddc-b409-7134ff3c332f}" ma:taxonomyMulti="true" ma:sspId="4da3616f-77b5-4f25-8bd8-758255d5e4f7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5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ea67234-921b-465f-92d4-20f0fcfa5bbb" elementFormDefault="qualified">
    <xsd:import namespace="http://schemas.microsoft.com/office/2006/documentManagement/types"/>
    <xsd:import namespace="http://schemas.microsoft.com/office/infopath/2007/PartnerControls"/>
    <xsd:element name="TaxCatchAll" ma:index="20" nillable="true" ma:displayName="Taxonomy Catch All Column" ma:hidden="true" ma:list="{7ff9f3ed-ca80-43f3-a557-dc096cef26f1}" ma:internalName="TaxCatchAll" ma:showField="CatchAllData" ma:web="fea67234-921b-465f-92d4-20f0fcfa5bb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3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4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1BD6297-A31B-4C63-AC68-7833E20D188A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D6302EC6-36DD-4234-8D9F-14BA1B4967FE}">
  <ds:schemaRefs>
    <ds:schemaRef ds:uri="8c9154b6-4107-4215-922f-0527c6378697"/>
    <ds:schemaRef ds:uri="fea67234-921b-465f-92d4-20f0fcfa5bbb"/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7F9DA9DC-9D8E-4753-9842-B37F8FC2BA9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8c9154b6-4107-4215-922f-0527c6378697"/>
    <ds:schemaRef ds:uri="fea67234-921b-465f-92d4-20f0fcfa5bb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Application>Microsoft Office PowerPoint</Application>
  <PresentationFormat>Personnalisé</PresentationFormat>
  <Slides>3</Slides>
  <Notes>0</Notes>
  <HiddenSlides>0</HiddenSlide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3</vt:i4>
      </vt:variant>
    </vt:vector>
  </HeadingPairs>
  <TitlesOfParts>
    <vt:vector size="4" baseType="lpstr">
      <vt:lpstr>38_MinimalistLight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revision>3</cp:revision>
  <dcterms:modified xsi:type="dcterms:W3CDTF">2026-02-09T14:51:44Z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0x0101007501339C06EF1B4DA415D57E61A9C765</vt:lpwstr>
  </property>
  <property fmtid="{D5CDD505-2E9C-101B-9397-08002B2CF9AE}" pid="3" name="MediaServiceImageTags">
    <vt:lpwstr/>
  </property>
</Properties>
</file>